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3716000" cy="51206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67FA54-B780-4448-B681-1D679A6609A5}" v="158" dt="2024-06-14T09:29:15.977"/>
    <p1510:client id="{D7D7F14C-E333-472F-A20A-094FAC4F2988}" v="248" dt="2024-06-13T12:19:47.39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86418" autoAdjust="0"/>
  </p:normalViewPr>
  <p:slideViewPr>
    <p:cSldViewPr snapToGrid="0">
      <p:cViewPr>
        <p:scale>
          <a:sx n="85" d="100"/>
          <a:sy n="85" d="100"/>
        </p:scale>
        <p:origin x="2384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de Haro" userId="e78c115f-2df7-4097-987b-a7d7dd5f7db8" providerId="ADAL" clId="{8367FA54-B780-4448-B681-1D679A6609A5}"/>
    <pc:docChg chg="undo custSel modSld">
      <pc:chgData name="Martina de Haro" userId="e78c115f-2df7-4097-987b-a7d7dd5f7db8" providerId="ADAL" clId="{8367FA54-B780-4448-B681-1D679A6609A5}" dt="2024-06-14T09:29:32.902" v="211" actId="33553"/>
      <pc:docMkLst>
        <pc:docMk/>
      </pc:docMkLst>
      <pc:sldChg chg="addSp delSp modSp mod">
        <pc:chgData name="Martina de Haro" userId="e78c115f-2df7-4097-987b-a7d7dd5f7db8" providerId="ADAL" clId="{8367FA54-B780-4448-B681-1D679A6609A5}" dt="2024-06-14T09:28:42.667" v="206" actId="33553"/>
        <pc:sldMkLst>
          <pc:docMk/>
          <pc:sldMk cId="0" sldId="256"/>
        </pc:sldMkLst>
        <pc:spChg chg="add del mod">
          <ac:chgData name="Martina de Haro" userId="e78c115f-2df7-4097-987b-a7d7dd5f7db8" providerId="ADAL" clId="{8367FA54-B780-4448-B681-1D679A6609A5}" dt="2024-06-14T09:28:36.445" v="205"/>
          <ac:spMkLst>
            <pc:docMk/>
            <pc:sldMk cId="0" sldId="256"/>
            <ac:spMk id="2" creationId="{776ED450-B4DA-CD7F-3EAC-9A97B9A6FA35}"/>
          </ac:spMkLst>
        </pc:spChg>
        <pc:spChg chg="mod">
          <ac:chgData name="Martina de Haro" userId="e78c115f-2df7-4097-987b-a7d7dd5f7db8" providerId="ADAL" clId="{8367FA54-B780-4448-B681-1D679A6609A5}" dt="2024-06-14T09:28:42.667" v="206" actId="33553"/>
          <ac:spMkLst>
            <pc:docMk/>
            <pc:sldMk cId="0" sldId="256"/>
            <ac:spMk id="151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3:24.900" v="6" actId="962"/>
          <ac:spMkLst>
            <pc:docMk/>
            <pc:sldMk cId="0" sldId="256"/>
            <ac:spMk id="152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3:32.430" v="7" actId="962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3:33.759" v="8" actId="962"/>
          <ac:spMkLst>
            <pc:docMk/>
            <pc:sldMk cId="0" sldId="256"/>
            <ac:spMk id="154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3:35.199" v="9" actId="962"/>
          <ac:spMkLst>
            <pc:docMk/>
            <pc:sldMk cId="0" sldId="256"/>
            <ac:spMk id="155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3:36.880" v="10" actId="962"/>
          <ac:spMkLst>
            <pc:docMk/>
            <pc:sldMk cId="0" sldId="256"/>
            <ac:spMk id="156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3:38.491" v="11" actId="962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1:10.572" v="1" actId="947"/>
          <ac:spMkLst>
            <pc:docMk/>
            <pc:sldMk cId="0" sldId="256"/>
            <ac:spMk id="161" creationId="{00000000-0000-0000-0000-000000000000}"/>
          </ac:spMkLst>
        </pc:spChg>
        <pc:spChg chg="mod ord">
          <ac:chgData name="Martina de Haro" userId="e78c115f-2df7-4097-987b-a7d7dd5f7db8" providerId="ADAL" clId="{8367FA54-B780-4448-B681-1D679A6609A5}" dt="2024-06-14T09:24:12.643" v="166" actId="13244"/>
          <ac:spMkLst>
            <pc:docMk/>
            <pc:sldMk cId="0" sldId="256"/>
            <ac:spMk id="162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2:49.584" v="159" actId="13244"/>
          <ac:spMkLst>
            <pc:docMk/>
            <pc:sldMk cId="0" sldId="256"/>
            <ac:spMk id="164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4:44.335" v="168" actId="13244"/>
          <ac:spMkLst>
            <pc:docMk/>
            <pc:sldMk cId="0" sldId="256"/>
            <ac:spMk id="167" creationId="{00000000-0000-0000-0000-000000000000}"/>
          </ac:spMkLst>
        </pc:spChg>
        <pc:spChg chg="mod ord">
          <ac:chgData name="Martina de Haro" userId="e78c115f-2df7-4097-987b-a7d7dd5f7db8" providerId="ADAL" clId="{8367FA54-B780-4448-B681-1D679A6609A5}" dt="2024-06-14T09:23:05.985" v="160" actId="13244"/>
          <ac:spMkLst>
            <pc:docMk/>
            <pc:sldMk cId="0" sldId="256"/>
            <ac:spMk id="168" creationId="{00000000-0000-0000-0000-000000000000}"/>
          </ac:spMkLst>
        </pc:spChg>
        <pc:spChg chg="mod ord">
          <ac:chgData name="Martina de Haro" userId="e78c115f-2df7-4097-987b-a7d7dd5f7db8" providerId="ADAL" clId="{8367FA54-B780-4448-B681-1D679A6609A5}" dt="2024-06-14T09:23:11.129" v="161" actId="13244"/>
          <ac:spMkLst>
            <pc:docMk/>
            <pc:sldMk cId="0" sldId="256"/>
            <ac:spMk id="170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4:53.074" v="169" actId="13244"/>
          <ac:spMkLst>
            <pc:docMk/>
            <pc:sldMk cId="0" sldId="256"/>
            <ac:spMk id="173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4:57.097" v="170" actId="13244"/>
          <ac:spMkLst>
            <pc:docMk/>
            <pc:sldMk cId="0" sldId="256"/>
            <ac:spMk id="175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02.534" v="171" actId="13244"/>
          <ac:spMkLst>
            <pc:docMk/>
            <pc:sldMk cId="0" sldId="256"/>
            <ac:spMk id="177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05.695" v="172" actId="13244"/>
          <ac:spMkLst>
            <pc:docMk/>
            <pc:sldMk cId="0" sldId="256"/>
            <ac:spMk id="179" creationId="{00000000-0000-0000-0000-000000000000}"/>
          </ac:spMkLst>
        </pc:spChg>
        <pc:spChg chg="mod ord">
          <ac:chgData name="Martina de Haro" userId="e78c115f-2df7-4097-987b-a7d7dd5f7db8" providerId="ADAL" clId="{8367FA54-B780-4448-B681-1D679A6609A5}" dt="2024-06-14T09:25:08.266" v="173" actId="13244"/>
          <ac:spMkLst>
            <pc:docMk/>
            <pc:sldMk cId="0" sldId="256"/>
            <ac:spMk id="181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15.985" v="174" actId="13244"/>
          <ac:spMkLst>
            <pc:docMk/>
            <pc:sldMk cId="0" sldId="256"/>
            <ac:spMk id="183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18.854" v="175" actId="13244"/>
          <ac:spMkLst>
            <pc:docMk/>
            <pc:sldMk cId="0" sldId="256"/>
            <ac:spMk id="185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23.321" v="176" actId="13244"/>
          <ac:spMkLst>
            <pc:docMk/>
            <pc:sldMk cId="0" sldId="256"/>
            <ac:spMk id="187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47.927" v="177" actId="13244"/>
          <ac:spMkLst>
            <pc:docMk/>
            <pc:sldMk cId="0" sldId="256"/>
            <ac:spMk id="190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53.616" v="178" actId="13244"/>
          <ac:spMkLst>
            <pc:docMk/>
            <pc:sldMk cId="0" sldId="256"/>
            <ac:spMk id="192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5:59.025" v="180" actId="13244"/>
          <ac:spMkLst>
            <pc:docMk/>
            <pc:sldMk cId="0" sldId="256"/>
            <ac:spMk id="193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6:02.065" v="181" actId="13244"/>
          <ac:spMkLst>
            <pc:docMk/>
            <pc:sldMk cId="0" sldId="256"/>
            <ac:spMk id="195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6:04.888" v="182" actId="13244"/>
          <ac:spMkLst>
            <pc:docMk/>
            <pc:sldMk cId="0" sldId="256"/>
            <ac:spMk id="197" creationId="{00000000-0000-0000-0000-000000000000}"/>
          </ac:spMkLst>
        </pc:spChg>
        <pc:spChg chg="ord">
          <ac:chgData name="Martina de Haro" userId="e78c115f-2df7-4097-987b-a7d7dd5f7db8" providerId="ADAL" clId="{8367FA54-B780-4448-B681-1D679A6609A5}" dt="2024-06-14T09:26:24.385" v="183" actId="13244"/>
          <ac:spMkLst>
            <pc:docMk/>
            <pc:sldMk cId="0" sldId="256"/>
            <ac:spMk id="202" creationId="{00000000-0000-0000-0000-000000000000}"/>
          </ac:spMkLst>
        </pc:spChg>
        <pc:spChg chg="mod ord">
          <ac:chgData name="Martina de Haro" userId="e78c115f-2df7-4097-987b-a7d7dd5f7db8" providerId="ADAL" clId="{8367FA54-B780-4448-B681-1D679A6609A5}" dt="2024-06-14T09:24:22.420" v="167" actId="13244"/>
          <ac:spMkLst>
            <pc:docMk/>
            <pc:sldMk cId="0" sldId="256"/>
            <ac:spMk id="213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8:13.392" v="136" actId="962"/>
          <ac:spMkLst>
            <pc:docMk/>
            <pc:sldMk cId="0" sldId="256"/>
            <ac:spMk id="214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8:15.282" v="137" actId="962"/>
          <ac:spMkLst>
            <pc:docMk/>
            <pc:sldMk cId="0" sldId="256"/>
            <ac:spMk id="215" creationId="{00000000-0000-0000-0000-000000000000}"/>
          </ac:spMkLst>
        </pc:spChg>
        <pc:spChg chg="mod">
          <ac:chgData name="Martina de Haro" userId="e78c115f-2df7-4097-987b-a7d7dd5f7db8" providerId="ADAL" clId="{8367FA54-B780-4448-B681-1D679A6609A5}" dt="2024-06-14T07:58:17.189" v="138" actId="962"/>
          <ac:spMkLst>
            <pc:docMk/>
            <pc:sldMk cId="0" sldId="256"/>
            <ac:spMk id="216" creationId="{00000000-0000-0000-0000-000000000000}"/>
          </ac:spMkLst>
        </pc:spChg>
        <pc:graphicFrameChg chg="mod">
          <ac:chgData name="Martina de Haro" userId="e78c115f-2df7-4097-987b-a7d7dd5f7db8" providerId="ADAL" clId="{8367FA54-B780-4448-B681-1D679A6609A5}" dt="2024-06-14T09:24:02.122" v="165" actId="13244"/>
          <ac:graphicFrameMkLst>
            <pc:docMk/>
            <pc:sldMk cId="0" sldId="256"/>
            <ac:graphicFrameMk id="163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4:54.745" v="96" actId="962"/>
          <ac:graphicFrameMkLst>
            <pc:docMk/>
            <pc:sldMk cId="0" sldId="256"/>
            <ac:graphicFrameMk id="166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3:42.934" v="164" actId="13244"/>
          <ac:graphicFrameMkLst>
            <pc:docMk/>
            <pc:sldMk cId="0" sldId="256"/>
            <ac:graphicFrameMk id="169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3:16.920" v="163" actId="13244"/>
          <ac:graphicFrameMkLst>
            <pc:docMk/>
            <pc:sldMk cId="0" sldId="256"/>
            <ac:graphicFrameMk id="171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3:14.235" v="162" actId="962"/>
          <ac:graphicFrameMkLst>
            <pc:docMk/>
            <pc:sldMk cId="0" sldId="256"/>
            <ac:graphicFrameMk id="172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5:43.557" v="104" actId="962"/>
          <ac:graphicFrameMkLst>
            <pc:docMk/>
            <pc:sldMk cId="0" sldId="256"/>
            <ac:graphicFrameMk id="174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6:24.243" v="114" actId="962"/>
          <ac:graphicFrameMkLst>
            <pc:docMk/>
            <pc:sldMk cId="0" sldId="256"/>
            <ac:graphicFrameMk id="176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6:11.325" v="108" actId="962"/>
          <ac:graphicFrameMkLst>
            <pc:docMk/>
            <pc:sldMk cId="0" sldId="256"/>
            <ac:graphicFrameMk id="178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6:39.464" v="118" actId="962"/>
          <ac:graphicFrameMkLst>
            <pc:docMk/>
            <pc:sldMk cId="0" sldId="256"/>
            <ac:graphicFrameMk id="180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6:51.123" v="120" actId="962"/>
          <ac:graphicFrameMkLst>
            <pc:docMk/>
            <pc:sldMk cId="0" sldId="256"/>
            <ac:graphicFrameMk id="182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7:02.495" v="122" actId="962"/>
          <ac:graphicFrameMkLst>
            <pc:docMk/>
            <pc:sldMk cId="0" sldId="256"/>
            <ac:graphicFrameMk id="184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7:16.074" v="124" actId="962"/>
          <ac:graphicFrameMkLst>
            <pc:docMk/>
            <pc:sldMk cId="0" sldId="256"/>
            <ac:graphicFrameMk id="186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7:30.419" v="126" actId="962"/>
          <ac:graphicFrameMkLst>
            <pc:docMk/>
            <pc:sldMk cId="0" sldId="256"/>
            <ac:graphicFrameMk id="189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7:39.073" v="128" actId="962"/>
          <ac:graphicFrameMkLst>
            <pc:docMk/>
            <pc:sldMk cId="0" sldId="256"/>
            <ac:graphicFrameMk id="191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5:55.471" v="179" actId="13244"/>
          <ac:graphicFrameMkLst>
            <pc:docMk/>
            <pc:sldMk cId="0" sldId="256"/>
            <ac:graphicFrameMk id="194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7:57.096" v="132" actId="962"/>
          <ac:graphicFrameMkLst>
            <pc:docMk/>
            <pc:sldMk cId="0" sldId="256"/>
            <ac:graphicFrameMk id="196" creationId="{00000000-0000-0000-0000-000000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7:58:08.253" v="134" actId="962"/>
          <ac:graphicFrameMkLst>
            <pc:docMk/>
            <pc:sldMk cId="0" sldId="256"/>
            <ac:graphicFrameMk id="201" creationId="{00000000-0000-0000-0000-000000000000}"/>
          </ac:graphicFrameMkLst>
        </pc:graphicFrameChg>
        <pc:picChg chg="mod">
          <ac:chgData name="Martina de Haro" userId="e78c115f-2df7-4097-987b-a7d7dd5f7db8" providerId="ADAL" clId="{8367FA54-B780-4448-B681-1D679A6609A5}" dt="2024-06-14T09:22:40.130" v="156" actId="962"/>
          <ac:picMkLst>
            <pc:docMk/>
            <pc:sldMk cId="0" sldId="256"/>
            <ac:picMk id="158" creationId="{00000000-0000-0000-0000-000000000000}"/>
          </ac:picMkLst>
        </pc:picChg>
        <pc:picChg chg="mod">
          <ac:chgData name="Martina de Haro" userId="e78c115f-2df7-4097-987b-a7d7dd5f7db8" providerId="ADAL" clId="{8367FA54-B780-4448-B681-1D679A6609A5}" dt="2024-06-14T09:22:41.144" v="157" actId="962"/>
          <ac:picMkLst>
            <pc:docMk/>
            <pc:sldMk cId="0" sldId="256"/>
            <ac:picMk id="159" creationId="{00000000-0000-0000-0000-000000000000}"/>
          </ac:picMkLst>
        </pc:picChg>
        <pc:picChg chg="mod">
          <ac:chgData name="Martina de Haro" userId="e78c115f-2df7-4097-987b-a7d7dd5f7db8" providerId="ADAL" clId="{8367FA54-B780-4448-B681-1D679A6609A5}" dt="2024-06-14T09:22:42.176" v="158" actId="962"/>
          <ac:picMkLst>
            <pc:docMk/>
            <pc:sldMk cId="0" sldId="256"/>
            <ac:picMk id="160" creationId="{00000000-0000-0000-0000-000000000000}"/>
          </ac:picMkLst>
        </pc:picChg>
        <pc:picChg chg="mod">
          <ac:chgData name="Martina de Haro" userId="e78c115f-2df7-4097-987b-a7d7dd5f7db8" providerId="ADAL" clId="{8367FA54-B780-4448-B681-1D679A6609A5}" dt="2024-06-14T09:26:48.714" v="184" actId="962"/>
          <ac:picMkLst>
            <pc:docMk/>
            <pc:sldMk cId="0" sldId="256"/>
            <ac:picMk id="221" creationId="{00000000-0000-0000-0000-000000000000}"/>
          </ac:picMkLst>
        </pc:picChg>
        <pc:picChg chg="mod">
          <ac:chgData name="Martina de Haro" userId="e78c115f-2df7-4097-987b-a7d7dd5f7db8" providerId="ADAL" clId="{8367FA54-B780-4448-B681-1D679A6609A5}" dt="2024-06-14T07:58:29.721" v="139" actId="962"/>
          <ac:picMkLst>
            <pc:docMk/>
            <pc:sldMk cId="0" sldId="256"/>
            <ac:picMk id="222" creationId="{00000000-0000-0000-0000-000000000000}"/>
          </ac:picMkLst>
        </pc:picChg>
        <pc:picChg chg="mod">
          <ac:chgData name="Martina de Haro" userId="e78c115f-2df7-4097-987b-a7d7dd5f7db8" providerId="ADAL" clId="{8367FA54-B780-4448-B681-1D679A6609A5}" dt="2024-06-14T09:26:50.774" v="185" actId="962"/>
          <ac:picMkLst>
            <pc:docMk/>
            <pc:sldMk cId="0" sldId="256"/>
            <ac:picMk id="223" creationId="{00000000-0000-0000-0000-000000000000}"/>
          </ac:picMkLst>
        </pc:picChg>
        <pc:picChg chg="mod">
          <ac:chgData name="Martina de Haro" userId="e78c115f-2df7-4097-987b-a7d7dd5f7db8" providerId="ADAL" clId="{8367FA54-B780-4448-B681-1D679A6609A5}" dt="2024-06-14T09:26:52.006" v="186" actId="962"/>
          <ac:picMkLst>
            <pc:docMk/>
            <pc:sldMk cId="0" sldId="256"/>
            <ac:picMk id="224" creationId="{00000000-0000-0000-0000-000000000000}"/>
          </ac:picMkLst>
        </pc:picChg>
      </pc:sldChg>
      <pc:sldChg chg="addSp delSp modSp mod">
        <pc:chgData name="Martina de Haro" userId="e78c115f-2df7-4097-987b-a7d7dd5f7db8" providerId="ADAL" clId="{8367FA54-B780-4448-B681-1D679A6609A5}" dt="2024-06-14T09:29:32.902" v="211" actId="33553"/>
        <pc:sldMkLst>
          <pc:docMk/>
          <pc:sldMk cId="911853120" sldId="257"/>
        </pc:sldMkLst>
        <pc:spChg chg="add del mod">
          <ac:chgData name="Martina de Haro" userId="e78c115f-2df7-4097-987b-a7d7dd5f7db8" providerId="ADAL" clId="{8367FA54-B780-4448-B681-1D679A6609A5}" dt="2024-06-14T09:28:34.654" v="203"/>
          <ac:spMkLst>
            <pc:docMk/>
            <pc:sldMk cId="911853120" sldId="257"/>
            <ac:spMk id="2" creationId="{24EEC8F8-D9E3-4722-8A10-AAEFC2FD4BBB}"/>
          </ac:spMkLst>
        </pc:spChg>
        <pc:spChg chg="add del mod">
          <ac:chgData name="Martina de Haro" userId="e78c115f-2df7-4097-987b-a7d7dd5f7db8" providerId="ADAL" clId="{8367FA54-B780-4448-B681-1D679A6609A5}" dt="2024-06-14T09:29:15.977" v="210"/>
          <ac:spMkLst>
            <pc:docMk/>
            <pc:sldMk cId="911853120" sldId="257"/>
            <ac:spMk id="3" creationId="{7D13CB17-7ED1-95F5-A244-850EA1F80FC2}"/>
          </ac:spMkLst>
        </pc:spChg>
        <pc:spChg chg="mod">
          <ac:chgData name="Martina de Haro" userId="e78c115f-2df7-4097-987b-a7d7dd5f7db8" providerId="ADAL" clId="{8367FA54-B780-4448-B681-1D679A6609A5}" dt="2024-06-14T09:29:32.902" v="211" actId="33553"/>
          <ac:spMkLst>
            <pc:docMk/>
            <pc:sldMk cId="911853120" sldId="257"/>
            <ac:spMk id="6" creationId="{55E9E62C-4602-0942-8561-9E7D64F0726D}"/>
          </ac:spMkLst>
        </pc:spChg>
        <pc:spChg chg="mod">
          <ac:chgData name="Martina de Haro" userId="e78c115f-2df7-4097-987b-a7d7dd5f7db8" providerId="ADAL" clId="{8367FA54-B780-4448-B681-1D679A6609A5}" dt="2024-06-14T07:59:28.439" v="150" actId="962"/>
          <ac:spMkLst>
            <pc:docMk/>
            <pc:sldMk cId="911853120" sldId="257"/>
            <ac:spMk id="19" creationId="{5F1D0AD1-B546-AD4B-8590-0DF195A3ECBE}"/>
          </ac:spMkLst>
        </pc:spChg>
        <pc:spChg chg="mod">
          <ac:chgData name="Martina de Haro" userId="e78c115f-2df7-4097-987b-a7d7dd5f7db8" providerId="ADAL" clId="{8367FA54-B780-4448-B681-1D679A6609A5}" dt="2024-06-14T07:59:34.254" v="153" actId="962"/>
          <ac:spMkLst>
            <pc:docMk/>
            <pc:sldMk cId="911853120" sldId="257"/>
            <ac:spMk id="22" creationId="{398D885C-E3EF-F246-A2A9-FD4C012F6789}"/>
          </ac:spMkLst>
        </pc:spChg>
        <pc:graphicFrameChg chg="del">
          <ac:chgData name="Martina de Haro" userId="e78c115f-2df7-4097-987b-a7d7dd5f7db8" providerId="ADAL" clId="{8367FA54-B780-4448-B681-1D679A6609A5}" dt="2024-06-13T09:45:08.915" v="0" actId="478"/>
          <ac:graphicFrameMkLst>
            <pc:docMk/>
            <pc:sldMk cId="911853120" sldId="257"/>
            <ac:graphicFrameMk id="2" creationId="{00000000-0008-0000-0100-00000700000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34.577" v="193" actId="13244"/>
          <ac:graphicFrameMkLst>
            <pc:docMk/>
            <pc:sldMk cId="911853120" sldId="257"/>
            <ac:graphicFrameMk id="5" creationId="{6F6916F7-BA5B-1D49-BA42-09F88EB0E9F4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08.246" v="187" actId="13244"/>
          <ac:graphicFrameMkLst>
            <pc:docMk/>
            <pc:sldMk cId="911853120" sldId="257"/>
            <ac:graphicFrameMk id="7" creationId="{5FBD4E6B-F1F2-614D-8716-F2789AF8BA05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11.641" v="188" actId="13244"/>
          <ac:graphicFrameMkLst>
            <pc:docMk/>
            <pc:sldMk cId="911853120" sldId="257"/>
            <ac:graphicFrameMk id="9" creationId="{B169EFFC-8C13-914D-8828-EE3BACD27E04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16.727" v="189" actId="13244"/>
          <ac:graphicFrameMkLst>
            <pc:docMk/>
            <pc:sldMk cId="911853120" sldId="257"/>
            <ac:graphicFrameMk id="12" creationId="{4EA8DF3F-1F03-C846-AD0A-5AEB6A9BB3FF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18.808" v="190" actId="13244"/>
          <ac:graphicFrameMkLst>
            <pc:docMk/>
            <pc:sldMk cId="911853120" sldId="257"/>
            <ac:graphicFrameMk id="14" creationId="{0B07B07A-EF1F-0842-AB10-3D6C4D549450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27.197" v="191" actId="13244"/>
          <ac:graphicFrameMkLst>
            <pc:docMk/>
            <pc:sldMk cId="911853120" sldId="257"/>
            <ac:graphicFrameMk id="17" creationId="{5AEAA960-2E0D-B647-8691-4372D3EE309D}"/>
          </ac:graphicFrameMkLst>
        </pc:graphicFrameChg>
        <pc:graphicFrameChg chg="mod">
          <ac:chgData name="Martina de Haro" userId="e78c115f-2df7-4097-987b-a7d7dd5f7db8" providerId="ADAL" clId="{8367FA54-B780-4448-B681-1D679A6609A5}" dt="2024-06-14T09:27:30.729" v="192" actId="13244"/>
          <ac:graphicFrameMkLst>
            <pc:docMk/>
            <pc:sldMk cId="911853120" sldId="257"/>
            <ac:graphicFrameMk id="20" creationId="{E3382959-EC4D-C544-8E13-86F8E94E2F5B}"/>
          </ac:graphicFrameMkLst>
        </pc:graphicFrameChg>
      </pc:sldChg>
    </pc:docChg>
  </pc:docChgLst>
  <pc:docChgLst>
    <pc:chgData name="Martina de Haro" userId="e78c115f-2df7-4097-987b-a7d7dd5f7db8" providerId="ADAL" clId="{819BA667-9AB4-4C5B-A23E-BEE0E43C3DFC}"/>
    <pc:docChg chg="undo redo custSel modSld">
      <pc:chgData name="Martina de Haro" userId="e78c115f-2df7-4097-987b-a7d7dd5f7db8" providerId="ADAL" clId="{819BA667-9AB4-4C5B-A23E-BEE0E43C3DFC}" dt="2024-06-13T08:55:58.268" v="355"/>
      <pc:docMkLst>
        <pc:docMk/>
      </pc:docMkLst>
      <pc:sldChg chg="modSp mod">
        <pc:chgData name="Martina de Haro" userId="e78c115f-2df7-4097-987b-a7d7dd5f7db8" providerId="ADAL" clId="{819BA667-9AB4-4C5B-A23E-BEE0E43C3DFC}" dt="2024-06-13T08:55:58.268" v="355"/>
        <pc:sldMkLst>
          <pc:docMk/>
          <pc:sldMk cId="0" sldId="256"/>
        </pc:sldMkLst>
        <pc:spChg chg="mod">
          <ac:chgData name="Martina de Haro" userId="e78c115f-2df7-4097-987b-a7d7dd5f7db8" providerId="ADAL" clId="{819BA667-9AB4-4C5B-A23E-BEE0E43C3DFC}" dt="2024-06-13T08:22:24.176" v="1" actId="94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51:52.678" v="333" actId="207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2:40.914" v="3" actId="947"/>
          <ac:spMkLst>
            <pc:docMk/>
            <pc:sldMk cId="0" sldId="256"/>
            <ac:spMk id="168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2:49.502" v="4" actId="94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6:37.450" v="30" actId="20577"/>
          <ac:spMkLst>
            <pc:docMk/>
            <pc:sldMk cId="0" sldId="256"/>
            <ac:spMk id="17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8:52.035" v="36" actId="20577"/>
          <ac:spMkLst>
            <pc:docMk/>
            <pc:sldMk cId="0" sldId="256"/>
            <ac:spMk id="188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9:03.274" v="40" actId="20577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37.465" v="63" actId="20577"/>
          <ac:spMkLst>
            <pc:docMk/>
            <pc:sldMk cId="0" sldId="256"/>
            <ac:spMk id="19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46.078" v="81" actId="20577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58.016" v="99" actId="20577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1:16.405" v="120" actId="14100"/>
          <ac:spMkLst>
            <pc:docMk/>
            <pc:sldMk cId="0" sldId="256"/>
            <ac:spMk id="202" creationId="{00000000-0000-0000-0000-000000000000}"/>
          </ac:spMkLst>
        </pc:spChg>
        <pc:graphicFrameChg chg="mod">
          <ac:chgData name="Martina de Haro" userId="e78c115f-2df7-4097-987b-a7d7dd5f7db8" providerId="ADAL" clId="{819BA667-9AB4-4C5B-A23E-BEE0E43C3DFC}" dt="2024-06-13T08:55:41.698" v="353"/>
          <ac:graphicFrameMkLst>
            <pc:docMk/>
            <pc:sldMk cId="0" sldId="256"/>
            <ac:graphicFrameMk id="163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55:24.753" v="352"/>
          <ac:graphicFrameMkLst>
            <pc:docMk/>
            <pc:sldMk cId="0" sldId="256"/>
            <ac:graphicFrameMk id="169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55:58.268" v="355"/>
          <ac:graphicFrameMkLst>
            <pc:docMk/>
            <pc:sldMk cId="0" sldId="256"/>
            <ac:graphicFrameMk id="171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7:24.013" v="31" actId="255"/>
          <ac:graphicFrameMkLst>
            <pc:docMk/>
            <pc:sldMk cId="0" sldId="256"/>
            <ac:graphicFrameMk id="176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7:28.801" v="32" actId="255"/>
          <ac:graphicFrameMkLst>
            <pc:docMk/>
            <pc:sldMk cId="0" sldId="256"/>
            <ac:graphicFrameMk id="178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7:34.569" v="33" actId="255"/>
          <ac:graphicFrameMkLst>
            <pc:docMk/>
            <pc:sldMk cId="0" sldId="256"/>
            <ac:graphicFrameMk id="180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8:07.522" v="34" actId="255"/>
          <ac:graphicFrameMkLst>
            <pc:docMk/>
            <pc:sldMk cId="0" sldId="256"/>
            <ac:graphicFrameMk id="18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1:24.945" v="121" actId="255"/>
          <ac:graphicFrameMkLst>
            <pc:docMk/>
            <pc:sldMk cId="0" sldId="256"/>
            <ac:graphicFrameMk id="19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1:29.514" v="122" actId="255"/>
          <ac:graphicFrameMkLst>
            <pc:docMk/>
            <pc:sldMk cId="0" sldId="256"/>
            <ac:graphicFrameMk id="196" creationId="{00000000-0000-0000-0000-000000000000}"/>
          </ac:graphicFrameMkLst>
        </pc:graphicFrameChg>
      </pc:sldChg>
      <pc:sldChg chg="addSp delSp modSp mod">
        <pc:chgData name="Martina de Haro" userId="e78c115f-2df7-4097-987b-a7d7dd5f7db8" providerId="ADAL" clId="{819BA667-9AB4-4C5B-A23E-BEE0E43C3DFC}" dt="2024-06-13T08:50:33.906" v="332" actId="207"/>
        <pc:sldMkLst>
          <pc:docMk/>
          <pc:sldMk cId="911853120" sldId="257"/>
        </pc:sldMkLst>
        <pc:spChg chg="mod">
          <ac:chgData name="Martina de Haro" userId="e78c115f-2df7-4097-987b-a7d7dd5f7db8" providerId="ADAL" clId="{819BA667-9AB4-4C5B-A23E-BEE0E43C3DFC}" dt="2024-06-13T08:33:48.573" v="131" actId="313"/>
          <ac:spMkLst>
            <pc:docMk/>
            <pc:sldMk cId="911853120" sldId="257"/>
            <ac:spMk id="6" creationId="{55E9E62C-4602-0942-8561-9E7D64F0726D}"/>
          </ac:spMkLst>
        </pc:spChg>
        <pc:spChg chg="mod">
          <ac:chgData name="Martina de Haro" userId="e78c115f-2df7-4097-987b-a7d7dd5f7db8" providerId="ADAL" clId="{819BA667-9AB4-4C5B-A23E-BEE0E43C3DFC}" dt="2024-06-13T08:33:55.697" v="135" actId="20577"/>
          <ac:spMkLst>
            <pc:docMk/>
            <pc:sldMk cId="911853120" sldId="257"/>
            <ac:spMk id="8" creationId="{84D58907-5297-7145-BFA6-5B0DF37585BA}"/>
          </ac:spMkLst>
        </pc:spChg>
        <pc:spChg chg="mod">
          <ac:chgData name="Martina de Haro" userId="e78c115f-2df7-4097-987b-a7d7dd5f7db8" providerId="ADAL" clId="{819BA667-9AB4-4C5B-A23E-BEE0E43C3DFC}" dt="2024-06-13T08:34:19.548" v="142" actId="20577"/>
          <ac:spMkLst>
            <pc:docMk/>
            <pc:sldMk cId="911853120" sldId="257"/>
            <ac:spMk id="10" creationId="{680C9361-D16B-FB4E-B604-8AF58D1671DF}"/>
          </ac:spMkLst>
        </pc:spChg>
        <pc:spChg chg="mod">
          <ac:chgData name="Martina de Haro" userId="e78c115f-2df7-4097-987b-a7d7dd5f7db8" providerId="ADAL" clId="{819BA667-9AB4-4C5B-A23E-BEE0E43C3DFC}" dt="2024-06-13T08:34:54.448" v="147" actId="20577"/>
          <ac:spMkLst>
            <pc:docMk/>
            <pc:sldMk cId="911853120" sldId="257"/>
            <ac:spMk id="13" creationId="{F5CA7005-51E9-D147-BC3D-62A473ECF751}"/>
          </ac:spMkLst>
        </pc:spChg>
        <pc:spChg chg="mod">
          <ac:chgData name="Martina de Haro" userId="e78c115f-2df7-4097-987b-a7d7dd5f7db8" providerId="ADAL" clId="{819BA667-9AB4-4C5B-A23E-BEE0E43C3DFC}" dt="2024-06-13T08:35:13.836" v="162" actId="20577"/>
          <ac:spMkLst>
            <pc:docMk/>
            <pc:sldMk cId="911853120" sldId="257"/>
            <ac:spMk id="15" creationId="{39A3DFFF-6BB5-6C48-9DFF-D8E98FE444DE}"/>
          </ac:spMkLst>
        </pc:spChg>
        <pc:spChg chg="mod">
          <ac:chgData name="Martina de Haro" userId="e78c115f-2df7-4097-987b-a7d7dd5f7db8" providerId="ADAL" clId="{819BA667-9AB4-4C5B-A23E-BEE0E43C3DFC}" dt="2024-06-13T08:39:38.581" v="188" actId="20577"/>
          <ac:spMkLst>
            <pc:docMk/>
            <pc:sldMk cId="911853120" sldId="257"/>
            <ac:spMk id="18" creationId="{2CA0AF00-C3A9-D444-87E5-2C1DDD5C7998}"/>
          </ac:spMkLst>
        </pc:spChg>
        <pc:spChg chg="mod">
          <ac:chgData name="Martina de Haro" userId="e78c115f-2df7-4097-987b-a7d7dd5f7db8" providerId="ADAL" clId="{819BA667-9AB4-4C5B-A23E-BEE0E43C3DFC}" dt="2024-06-13T08:43:57.431" v="224" actId="14100"/>
          <ac:spMkLst>
            <pc:docMk/>
            <pc:sldMk cId="911853120" sldId="257"/>
            <ac:spMk id="21" creationId="{3A946DDE-800A-BB44-9DA0-FF6E097C39B8}"/>
          </ac:spMkLst>
        </pc:spChg>
        <pc:spChg chg="add mod">
          <ac:chgData name="Martina de Haro" userId="e78c115f-2df7-4097-987b-a7d7dd5f7db8" providerId="ADAL" clId="{819BA667-9AB4-4C5B-A23E-BEE0E43C3DFC}" dt="2024-06-13T08:50:07.968" v="328" actId="1076"/>
          <ac:spMkLst>
            <pc:docMk/>
            <pc:sldMk cId="911853120" sldId="257"/>
            <ac:spMk id="23" creationId="{D0BB3782-264C-DC06-81C7-5555D7136455}"/>
          </ac:spMkLst>
        </pc:spChg>
        <pc:graphicFrameChg chg="add mod">
          <ac:chgData name="Martina de Haro" userId="e78c115f-2df7-4097-987b-a7d7dd5f7db8" providerId="ADAL" clId="{819BA667-9AB4-4C5B-A23E-BEE0E43C3DFC}" dt="2024-06-13T08:45:01.269" v="239" actId="1076"/>
          <ac:graphicFrameMkLst>
            <pc:docMk/>
            <pc:sldMk cId="911853120" sldId="257"/>
            <ac:graphicFrameMk id="2" creationId="{00000000-0008-0000-0100-000007000000}"/>
          </ac:graphicFrameMkLst>
        </pc:graphicFrameChg>
        <pc:graphicFrameChg chg="add mod">
          <ac:chgData name="Martina de Haro" userId="e78c115f-2df7-4097-987b-a7d7dd5f7db8" providerId="ADAL" clId="{819BA667-9AB4-4C5B-A23E-BEE0E43C3DFC}" dt="2024-06-13T08:50:33.906" v="332" actId="207"/>
          <ac:graphicFrameMkLst>
            <pc:docMk/>
            <pc:sldMk cId="911853120" sldId="257"/>
            <ac:graphicFrameMk id="5" creationId="{6F6916F7-BA5B-1D49-BA42-09F88EB0E9F4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4:09.400" v="136" actId="255"/>
          <ac:graphicFrameMkLst>
            <pc:docMk/>
            <pc:sldMk cId="911853120" sldId="257"/>
            <ac:graphicFrameMk id="7" creationId="{5FBD4E6B-F1F2-614D-8716-F2789AF8BA05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4:25.064" v="143" actId="255"/>
          <ac:graphicFrameMkLst>
            <pc:docMk/>
            <pc:sldMk cId="911853120" sldId="257"/>
            <ac:graphicFrameMk id="9" creationId="{B169EFFC-8C13-914D-8828-EE3BACD27E04}"/>
          </ac:graphicFrameMkLst>
        </pc:graphicFrameChg>
        <pc:graphicFrameChg chg="add del mod">
          <ac:chgData name="Martina de Haro" userId="e78c115f-2df7-4097-987b-a7d7dd5f7db8" providerId="ADAL" clId="{819BA667-9AB4-4C5B-A23E-BEE0E43C3DFC}" dt="2024-06-13T08:41:42.970" v="202" actId="255"/>
          <ac:graphicFrameMkLst>
            <pc:docMk/>
            <pc:sldMk cId="911853120" sldId="257"/>
            <ac:graphicFrameMk id="17" creationId="{5AEAA960-2E0D-B647-8691-4372D3EE309D}"/>
          </ac:graphicFrameMkLst>
        </pc:graphicFrameChg>
      </pc:sldChg>
    </pc:docChg>
  </pc:docChgLst>
  <pc:docChgLst>
    <pc:chgData name="Tania Garreta" userId="9d7c30c7-2628-4223-bed8-808cb9d7cf73" providerId="ADAL" clId="{D7D7F14C-E333-472F-A20A-094FAC4F2988}"/>
    <pc:docChg chg="undo redo custSel modSld">
      <pc:chgData name="Tania Garreta" userId="9d7c30c7-2628-4223-bed8-808cb9d7cf73" providerId="ADAL" clId="{D7D7F14C-E333-472F-A20A-094FAC4F2988}" dt="2024-06-13T12:19:47.398" v="247" actId="20577"/>
      <pc:docMkLst>
        <pc:docMk/>
      </pc:docMkLst>
      <pc:sldChg chg="modSp mod">
        <pc:chgData name="Tania Garreta" userId="9d7c30c7-2628-4223-bed8-808cb9d7cf73" providerId="ADAL" clId="{D7D7F14C-E333-472F-A20A-094FAC4F2988}" dt="2024-06-13T12:11:52.930" v="179" actId="27918"/>
        <pc:sldMkLst>
          <pc:docMk/>
          <pc:sldMk cId="0" sldId="256"/>
        </pc:sldMkLst>
        <pc:spChg chg="mod">
          <ac:chgData name="Tania Garreta" userId="9d7c30c7-2628-4223-bed8-808cb9d7cf73" providerId="ADAL" clId="{D7D7F14C-E333-472F-A20A-094FAC4F2988}" dt="2024-06-13T11:56:51.023" v="17" actId="6549"/>
          <ac:spMkLst>
            <pc:docMk/>
            <pc:sldMk cId="0" sldId="256"/>
            <ac:spMk id="151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1:57:15.285" v="25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1:57:02.773" v="18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1:43.242" v="55"/>
          <ac:spMkLst>
            <pc:docMk/>
            <pc:sldMk cId="0" sldId="256"/>
            <ac:spMk id="165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2:02.133" v="56"/>
          <ac:spMkLst>
            <pc:docMk/>
            <pc:sldMk cId="0" sldId="256"/>
            <ac:spMk id="167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1:57:44.321" v="34" actId="14100"/>
          <ac:spMkLst>
            <pc:docMk/>
            <pc:sldMk cId="0" sldId="256"/>
            <ac:spMk id="168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1:57:41.868" v="33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2:14.258" v="57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3:24.539" v="71" actId="14100"/>
          <ac:spMkLst>
            <pc:docMk/>
            <pc:sldMk cId="0" sldId="256"/>
            <ac:spMk id="175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6:59.821" v="118"/>
          <ac:spMkLst>
            <pc:docMk/>
            <pc:sldMk cId="0" sldId="256"/>
            <ac:spMk id="177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7:13.313" v="121"/>
          <ac:spMkLst>
            <pc:docMk/>
            <pc:sldMk cId="0" sldId="256"/>
            <ac:spMk id="179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7:22.093" v="122"/>
          <ac:spMkLst>
            <pc:docMk/>
            <pc:sldMk cId="0" sldId="256"/>
            <ac:spMk id="181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7:34.672" v="125"/>
          <ac:spMkLst>
            <pc:docMk/>
            <pc:sldMk cId="0" sldId="256"/>
            <ac:spMk id="183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7:47.010" v="127" actId="14100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8:11.180" v="133"/>
          <ac:spMkLst>
            <pc:docMk/>
            <pc:sldMk cId="0" sldId="256"/>
            <ac:spMk id="187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8:23.275" v="134"/>
          <ac:spMkLst>
            <pc:docMk/>
            <pc:sldMk cId="0" sldId="256"/>
            <ac:spMk id="188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8:35.264" v="137"/>
          <ac:spMkLst>
            <pc:docMk/>
            <pc:sldMk cId="0" sldId="256"/>
            <ac:spMk id="190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8:44.053" v="140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09:55.789" v="149"/>
          <ac:spMkLst>
            <pc:docMk/>
            <pc:sldMk cId="0" sldId="256"/>
            <ac:spMk id="193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10:06.774" v="154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10:13.633" v="157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Tania Garreta" userId="9d7c30c7-2628-4223-bed8-808cb9d7cf73" providerId="ADAL" clId="{D7D7F14C-E333-472F-A20A-094FAC4F2988}" dt="2024-06-13T12:10:20.995" v="160"/>
          <ac:spMkLst>
            <pc:docMk/>
            <pc:sldMk cId="0" sldId="256"/>
            <ac:spMk id="202" creationId="{00000000-0000-0000-0000-000000000000}"/>
          </ac:spMkLst>
        </pc:spChg>
        <pc:graphicFrameChg chg="mod">
          <ac:chgData name="Tania Garreta" userId="9d7c30c7-2628-4223-bed8-808cb9d7cf73" providerId="ADAL" clId="{D7D7F14C-E333-472F-A20A-094FAC4F2988}" dt="2024-06-13T12:04:14.211" v="79"/>
          <ac:graphicFrameMkLst>
            <pc:docMk/>
            <pc:sldMk cId="0" sldId="256"/>
            <ac:graphicFrameMk id="166" creationId="{00000000-0000-0000-0000-000000000000}"/>
          </ac:graphicFrameMkLst>
        </pc:graphicFrameChg>
        <pc:graphicFrameChg chg="mod">
          <ac:chgData name="Tania Garreta" userId="9d7c30c7-2628-4223-bed8-808cb9d7cf73" providerId="ADAL" clId="{D7D7F14C-E333-472F-A20A-094FAC4F2988}" dt="2024-06-13T12:06:08.415" v="108"/>
          <ac:graphicFrameMkLst>
            <pc:docMk/>
            <pc:sldMk cId="0" sldId="256"/>
            <ac:graphicFrameMk id="172" creationId="{00000000-0000-0000-0000-000000000000}"/>
          </ac:graphicFrameMkLst>
        </pc:graphicFrameChg>
        <pc:graphicFrameChg chg="mod">
          <ac:chgData name="Tania Garreta" userId="9d7c30c7-2628-4223-bed8-808cb9d7cf73" providerId="ADAL" clId="{D7D7F14C-E333-472F-A20A-094FAC4F2988}" dt="2024-06-13T12:06:13.961" v="111"/>
          <ac:graphicFrameMkLst>
            <pc:docMk/>
            <pc:sldMk cId="0" sldId="256"/>
            <ac:graphicFrameMk id="174" creationId="{00000000-0000-0000-0000-000000000000}"/>
          </ac:graphicFrameMkLst>
        </pc:graphicFrameChg>
        <pc:graphicFrameChg chg="mod">
          <ac:chgData name="Tania Garreta" userId="9d7c30c7-2628-4223-bed8-808cb9d7cf73" providerId="ADAL" clId="{D7D7F14C-E333-472F-A20A-094FAC4F2988}" dt="2024-06-13T12:06:21.920" v="113"/>
          <ac:graphicFrameMkLst>
            <pc:docMk/>
            <pc:sldMk cId="0" sldId="256"/>
            <ac:graphicFrameMk id="182" creationId="{00000000-0000-0000-0000-000000000000}"/>
          </ac:graphicFrameMkLst>
        </pc:graphicFrameChg>
        <pc:graphicFrameChg chg="mod">
          <ac:chgData name="Tania Garreta" userId="9d7c30c7-2628-4223-bed8-808cb9d7cf73" providerId="ADAL" clId="{D7D7F14C-E333-472F-A20A-094FAC4F2988}" dt="2024-06-13T12:06:26.259" v="115"/>
          <ac:graphicFrameMkLst>
            <pc:docMk/>
            <pc:sldMk cId="0" sldId="256"/>
            <ac:graphicFrameMk id="186" creationId="{00000000-0000-0000-0000-000000000000}"/>
          </ac:graphicFrameMkLst>
        </pc:graphicFrameChg>
        <pc:graphicFrameChg chg="mod">
          <ac:chgData name="Tania Garreta" userId="9d7c30c7-2628-4223-bed8-808cb9d7cf73" providerId="ADAL" clId="{D7D7F14C-E333-472F-A20A-094FAC4F2988}" dt="2024-06-13T12:11:32.477" v="174"/>
          <ac:graphicFrameMkLst>
            <pc:docMk/>
            <pc:sldMk cId="0" sldId="256"/>
            <ac:graphicFrameMk id="194" creationId="{00000000-0000-0000-0000-000000000000}"/>
          </ac:graphicFrameMkLst>
        </pc:graphicFrameChg>
        <pc:graphicFrameChg chg="mod">
          <ac:chgData name="Tania Garreta" userId="9d7c30c7-2628-4223-bed8-808cb9d7cf73" providerId="ADAL" clId="{D7D7F14C-E333-472F-A20A-094FAC4F2988}" dt="2024-06-13T12:11:23.806" v="170"/>
          <ac:graphicFrameMkLst>
            <pc:docMk/>
            <pc:sldMk cId="0" sldId="256"/>
            <ac:graphicFrameMk id="196" creationId="{00000000-0000-0000-0000-000000000000}"/>
          </ac:graphicFrameMkLst>
        </pc:graphicFrameChg>
      </pc:sldChg>
      <pc:sldChg chg="modSp mod">
        <pc:chgData name="Tania Garreta" userId="9d7c30c7-2628-4223-bed8-808cb9d7cf73" providerId="ADAL" clId="{D7D7F14C-E333-472F-A20A-094FAC4F2988}" dt="2024-06-13T12:19:47.398" v="247" actId="20577"/>
        <pc:sldMkLst>
          <pc:docMk/>
          <pc:sldMk cId="911853120" sldId="257"/>
        </pc:sldMkLst>
        <pc:spChg chg="mod">
          <ac:chgData name="Tania Garreta" userId="9d7c30c7-2628-4223-bed8-808cb9d7cf73" providerId="ADAL" clId="{D7D7F14C-E333-472F-A20A-094FAC4F2988}" dt="2024-06-13T12:12:05.712" v="180"/>
          <ac:spMkLst>
            <pc:docMk/>
            <pc:sldMk cId="911853120" sldId="257"/>
            <ac:spMk id="6" creationId="{55E9E62C-4602-0942-8561-9E7D64F0726D}"/>
          </ac:spMkLst>
        </pc:spChg>
        <pc:spChg chg="mod">
          <ac:chgData name="Tania Garreta" userId="9d7c30c7-2628-4223-bed8-808cb9d7cf73" providerId="ADAL" clId="{D7D7F14C-E333-472F-A20A-094FAC4F2988}" dt="2024-06-13T12:12:15.586" v="183"/>
          <ac:spMkLst>
            <pc:docMk/>
            <pc:sldMk cId="911853120" sldId="257"/>
            <ac:spMk id="8" creationId="{84D58907-5297-7145-BFA6-5B0DF37585BA}"/>
          </ac:spMkLst>
        </pc:spChg>
        <pc:spChg chg="mod">
          <ac:chgData name="Tania Garreta" userId="9d7c30c7-2628-4223-bed8-808cb9d7cf73" providerId="ADAL" clId="{D7D7F14C-E333-472F-A20A-094FAC4F2988}" dt="2024-06-13T12:12:23.726" v="186"/>
          <ac:spMkLst>
            <pc:docMk/>
            <pc:sldMk cId="911853120" sldId="257"/>
            <ac:spMk id="10" creationId="{680C9361-D16B-FB4E-B604-8AF58D1671DF}"/>
          </ac:spMkLst>
        </pc:spChg>
        <pc:spChg chg="mod">
          <ac:chgData name="Tania Garreta" userId="9d7c30c7-2628-4223-bed8-808cb9d7cf73" providerId="ADAL" clId="{D7D7F14C-E333-472F-A20A-094FAC4F2988}" dt="2024-06-13T12:13:26.524" v="194"/>
          <ac:spMkLst>
            <pc:docMk/>
            <pc:sldMk cId="911853120" sldId="257"/>
            <ac:spMk id="11" creationId="{720FA872-7943-9742-AE16-4624F975B448}"/>
          </ac:spMkLst>
        </pc:spChg>
        <pc:spChg chg="mod">
          <ac:chgData name="Tania Garreta" userId="9d7c30c7-2628-4223-bed8-808cb9d7cf73" providerId="ADAL" clId="{D7D7F14C-E333-472F-A20A-094FAC4F2988}" dt="2024-06-13T12:15:19.477" v="212" actId="313"/>
          <ac:spMkLst>
            <pc:docMk/>
            <pc:sldMk cId="911853120" sldId="257"/>
            <ac:spMk id="13" creationId="{F5CA7005-51E9-D147-BC3D-62A473ECF751}"/>
          </ac:spMkLst>
        </pc:spChg>
        <pc:spChg chg="mod">
          <ac:chgData name="Tania Garreta" userId="9d7c30c7-2628-4223-bed8-808cb9d7cf73" providerId="ADAL" clId="{D7D7F14C-E333-472F-A20A-094FAC4F2988}" dt="2024-06-13T12:13:45.836" v="200"/>
          <ac:spMkLst>
            <pc:docMk/>
            <pc:sldMk cId="911853120" sldId="257"/>
            <ac:spMk id="15" creationId="{39A3DFFF-6BB5-6C48-9DFF-D8E98FE444DE}"/>
          </ac:spMkLst>
        </pc:spChg>
        <pc:spChg chg="mod">
          <ac:chgData name="Tania Garreta" userId="9d7c30c7-2628-4223-bed8-808cb9d7cf73" providerId="ADAL" clId="{D7D7F14C-E333-472F-A20A-094FAC4F2988}" dt="2024-06-13T12:15:28.052" v="213"/>
          <ac:spMkLst>
            <pc:docMk/>
            <pc:sldMk cId="911853120" sldId="257"/>
            <ac:spMk id="16" creationId="{0D1CFA69-19D3-314B-8D99-FDED8DC11A64}"/>
          </ac:spMkLst>
        </pc:spChg>
        <pc:spChg chg="mod">
          <ac:chgData name="Tania Garreta" userId="9d7c30c7-2628-4223-bed8-808cb9d7cf73" providerId="ADAL" clId="{D7D7F14C-E333-472F-A20A-094FAC4F2988}" dt="2024-06-13T12:19:47.398" v="247" actId="20577"/>
          <ac:spMkLst>
            <pc:docMk/>
            <pc:sldMk cId="911853120" sldId="257"/>
            <ac:spMk id="18" creationId="{2CA0AF00-C3A9-D444-87E5-2C1DDD5C7998}"/>
          </ac:spMkLst>
        </pc:spChg>
        <pc:spChg chg="mod">
          <ac:chgData name="Tania Garreta" userId="9d7c30c7-2628-4223-bed8-808cb9d7cf73" providerId="ADAL" clId="{D7D7F14C-E333-472F-A20A-094FAC4F2988}" dt="2024-06-13T12:18:00.899" v="229"/>
          <ac:spMkLst>
            <pc:docMk/>
            <pc:sldMk cId="911853120" sldId="257"/>
            <ac:spMk id="21" creationId="{3A946DDE-800A-BB44-9DA0-FF6E097C39B8}"/>
          </ac:spMkLst>
        </pc:spChg>
        <pc:spChg chg="mod">
          <ac:chgData name="Tania Garreta" userId="9d7c30c7-2628-4223-bed8-808cb9d7cf73" providerId="ADAL" clId="{D7D7F14C-E333-472F-A20A-094FAC4F2988}" dt="2024-06-13T12:19:40.274" v="243" actId="20577"/>
          <ac:spMkLst>
            <pc:docMk/>
            <pc:sldMk cId="911853120" sldId="257"/>
            <ac:spMk id="23" creationId="{D0BB3782-264C-DC06-81C7-5555D7136455}"/>
          </ac:spMkLst>
        </pc:spChg>
        <pc:graphicFrameChg chg="mod">
          <ac:chgData name="Tania Garreta" userId="9d7c30c7-2628-4223-bed8-808cb9d7cf73" providerId="ADAL" clId="{D7D7F14C-E333-472F-A20A-094FAC4F2988}" dt="2024-06-13T12:17:38.353" v="226"/>
          <ac:graphicFrameMkLst>
            <pc:docMk/>
            <pc:sldMk cId="911853120" sldId="257"/>
            <ac:graphicFrameMk id="17" creationId="{5AEAA960-2E0D-B647-8691-4372D3EE309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2.xlsx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4696699999999996"/>
          <c:h val="0.636819000000000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BE-264F-81AF-55849FB28480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BE-264F-81AF-55849FB28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BE-264F-81AF-55849FB28480}"/>
              </c:ext>
            </c:extLst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BE-264F-81AF-55849FB28480}"/>
              </c:ext>
            </c:extLst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BE-264F-81AF-55849FB28480}"/>
              </c:ext>
            </c:extLst>
          </c:dPt>
          <c:dLbls>
            <c:dLbl>
              <c:idx val="3"/>
              <c:layout>
                <c:manualLayout>
                  <c:x val="5.512099709274048E-2"/>
                  <c:y val="3.40340699438317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BE-264F-81AF-55849FB28480}"/>
                </c:ext>
              </c:extLst>
            </c:dLbl>
            <c:dLbl>
              <c:idx val="4"/>
              <c:layout>
                <c:manualLayout>
                  <c:x val="0.14591062430123769"/>
                  <c:y val="0.2942783711204952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673347806228"/>
                      <c:h val="0.143383317617153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7BE-264F-81AF-55849FB28480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FFFFF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4999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Food and drinks</c:v>
                </c:pt>
                <c:pt idx="1">
                  <c:v>Mobility</c:v>
                </c:pt>
                <c:pt idx="2">
                  <c:v>Energy (electricity and fuels)</c:v>
                </c:pt>
                <c:pt idx="3">
                  <c:v>Accommodation</c:v>
                </c:pt>
                <c:pt idx="4">
                  <c:v>Materials, waste and water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0.06</c:v>
                </c:pt>
                <c:pt idx="1">
                  <c:v>0.1</c:v>
                </c:pt>
                <c:pt idx="2">
                  <c:v>0.03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BE-264F-81AF-55849FB28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8.1367999999999996E-3"/>
          <c:y val="0.701905"/>
          <c:w val="0.99186300000000005"/>
          <c:h val="0.29809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Helvetica Neue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5-D840-A869-71269657B0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5-D840-A869-71269657B0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Non-binary people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D5-D840-A869-71269657B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1882844880357644"/>
          <c:w val="0.75578750777040671"/>
          <c:h val="0.2811715511964235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4124799999999997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F38-DF46-ACC7-746838863FC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38-DF46-ACC7-746838863FC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38-DF46-ACC7-746838863FC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F38-DF46-ACC7-746838863FC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F38-DF46-ACC7-746838863FC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F38-DF46-ACC7-746838863FC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Women</c:v>
                </c:pt>
                <c:pt idx="1">
                  <c:v>Men</c:v>
                </c:pt>
                <c:pt idx="2">
                  <c:v>Non-binary people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38-DF46-ACC7-746838863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4972999999999999E-2"/>
          <c:y val="0.76044199999999995"/>
          <c:w val="0.95502699999999996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F-C943-883E-85AA557C3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9F-C943-883E-85AA557C3E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Non-binary people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9F-C943-883E-85AA557C3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1549041155370918"/>
          <c:w val="0.76874385338721707"/>
          <c:h val="0.2845095884462908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 and Spanish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D-A543-9E27-19627BC953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member states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4D-A543-9E27-19627BC953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Non-EU member states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4D-A543-9E27-19627BC95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56199999999999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 and Spanish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C-CB4C-9605-AA2CF7BD0D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member states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C-CB4C-9605-AA2CF7BD0D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Non-EU member states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FC-CB4C-9605-AA2CF7BD0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92131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6139600000000003"/>
          <c:h val="0.764291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B66-1140-936B-9D29AB8E919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6B66-1140-936B-9D29AB8E919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B66-1140-936B-9D29AB8E919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B66-1140-936B-9D29AB8E919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With functional diversity</c:v>
                </c:pt>
                <c:pt idx="1">
                  <c:v>Without functional diversity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66-1140-936B-9D29AB8E9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6693100000000001E-2"/>
          <c:y val="0.73113104767542014"/>
          <c:w val="0.97330700000000003"/>
          <c:h val="0.2688689523245799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5339900000000006E-2"/>
          <c:y val="5.0000000000000001E-3"/>
          <c:w val="0.92966000000000004"/>
          <c:h val="0.732153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FB5-F14B-BA7C-961B8793A258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B5-F14B-BA7C-961B8793A25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FB5-F14B-BA7C-961B8793A25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FB5-F14B-BA7C-961B8793A25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With functional diversity</c:v>
                </c:pt>
                <c:pt idx="1">
                  <c:v>Without functional diversity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B5-F14B-BA7C-961B8793A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3024781128462213"/>
          <c:w val="0.94623900000000005"/>
          <c:h val="0.2697521887153780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8873100000000001"/>
          <c:y val="0.211925"/>
          <c:w val="0.53674500000000003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 and Spanish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28-284C-8C7D-A3001FAEE1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member states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28-284C-8C7D-A3001FAEE1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Non-EU member states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28-284C-8C7D-A3001FAEE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41899999999999"/>
          <c:y val="0.77223699999999995"/>
          <c:w val="0.82658100000000001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E80-A643-9DD9-E9C007835A68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CE80-A643-9DD9-E9C007835A6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CE80-A643-9DD9-E9C007835A6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CE80-A643-9DD9-E9C007835A6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Non-Catalan companies</c:v>
                </c:pt>
                <c:pt idx="1">
                  <c:v>Local Catalan companies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80-A643-9DD9-E9C007835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8C2-2642-9284-A41843521C41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68C2-2642-9284-A41843521C41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8C2-2642-9284-A41843521C41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68C2-2642-9284-A41843521C41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Non-Catalan companies</c:v>
                </c:pt>
                <c:pt idx="1">
                  <c:v>Local Catalan companies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C2-2642-9284-A41843521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0699400000000003"/>
          <c:h val="0.7674910000000000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B64C-174C-A549-F84543BC4A8B}"/>
              </c:ext>
            </c:extLst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64C-174C-A549-F84543BC4A8B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64C-174C-A549-F84543BC4A8B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64C-174C-A549-F84543BC4A8B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Freight transport</c:v>
                </c:pt>
                <c:pt idx="1">
                  <c:v>Participants, organizers and speakers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4C-174C-A549-F84543BC4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1759399999999999E-3"/>
          <c:y val="0.85027200000000003"/>
          <c:w val="0.99782400000000004"/>
          <c:h val="0.14972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6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93"/>
          <c:y val="0.14868899999999999"/>
          <c:w val="0.85040700000000002"/>
          <c:h val="0.537024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Public companies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C2-E34B-AADA-58CCCF4514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Non-profit companies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C2-E34B-AADA-58CCCF4514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For-profit companies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C2-E34B-AADA-58CCCF4514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Public academic centres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C2-E34B-AADA-58CCCF4514F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Private academic centres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C2-E34B-AADA-58CCCF451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40"/>
        <c:minorUnit val="20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4932200000000001"/>
          <c:y val="0.73578200000000005"/>
          <c:w val="0.66635"/>
          <c:h val="0.264218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994"/>
          <c:y val="0.17513999999999999"/>
          <c:w val="0.87400599999999995"/>
          <c:h val="0.6347850000000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Specialised work centres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C-AE47-BFF0-7C0297E45D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Social insertion companies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C-AE47-BFF0-7C0297E45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2585299999999999"/>
          <c:y val="0.86890100000000003"/>
          <c:w val="0.75916099999999997"/>
          <c:h val="0.131098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1240700000000001"/>
          <c:w val="0.91658899999999999"/>
          <c:h val="0.554027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Companies in which all employees have permanent contracts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B-CD4E-AD05-70D5F3ACC8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Companies in which 1-10% of the employees have temporary contracts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B-CD4E-AD05-70D5F3ACC8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Companies in which 11-20% of the employees have temporary contracts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9B-CD4E-AD05-70D5F3ACC8A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Companies in which 21-30% of the employees have temporary contracts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9B-CD4E-AD05-70D5F3ACC8A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Companies in which 31-40% of the employees have temporary contracts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9B-CD4E-AD05-70D5F3ACC8A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Companies in which 41-60% of the employees have temporary contracts</c:v>
                </c:pt>
              </c:strCache>
            </c:strRef>
          </c:tx>
          <c:spPr>
            <a:solidFill>
              <a:srgbClr val="7D807F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Sheet1!$G$2:$G$2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9B-CD4E-AD05-70D5F3ACC8A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Companies in which more than 60% of the employees have temporary contracts</c:v>
                </c:pt>
              </c:strCache>
            </c:strRef>
          </c:tx>
          <c:spPr>
            <a:solidFill>
              <a:srgbClr val="41699B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6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Sheet1!$H$2:$H$2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9B-CD4E-AD05-70D5F3ACC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10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69838019323764056"/>
          <c:w val="0.6790979034014949"/>
          <c:h val="0.3016198067623596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21668"/>
          <c:w val="0.91658899999999999"/>
          <c:h val="0.600704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Salary ratio of 1:1 to 1:6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2-5248-BD6E-0F10042CAA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Salary ratio of 1:7 to 1:14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82-5248-BD6E-0F10042CAA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Salary ratio of 1:15 to 1:20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82-5248-BD6E-0F10042CAA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Salary ratio of 1:21 to 1:29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82-5248-BD6E-0F10042CAAC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Salary ratio of 1:30 or more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82-5248-BD6E-0F10042CA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10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78152600000000005"/>
          <c:w val="0.29041099999999997"/>
          <c:h val="0.21847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08D-4A86-92DD-76C9D10AF9CE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8D-4A86-92DD-76C9D10AF9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D-4A86-92DD-76C9D10AF9C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9113500000000005"/>
          <c:h val="0.5702469999999999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4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B9-694F-87F9-18F20AAA64DA}"/>
              </c:ext>
            </c:extLst>
          </c:dPt>
          <c:dPt>
            <c:idx val="1"/>
            <c:bubble3D val="0"/>
            <c:spPr>
              <a:solidFill>
                <a:schemeClr val="accent3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B9-694F-87F9-18F20AAA64DA}"/>
              </c:ext>
            </c:extLst>
          </c:dPt>
          <c:dPt>
            <c:idx val="2"/>
            <c:bubble3D val="0"/>
            <c:spPr>
              <a:solidFill>
                <a:schemeClr val="accent3">
                  <a:shade val="8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B9-694F-87F9-18F20AAA64DA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B9-694F-87F9-18F20AAA64DA}"/>
              </c:ext>
            </c:extLst>
          </c:dPt>
          <c:dPt>
            <c:idx val="4"/>
            <c:bubble3D val="0"/>
            <c:spPr>
              <a:solidFill>
                <a:schemeClr val="accent3">
                  <a:tint val="8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B9-694F-87F9-18F20AAA64DA}"/>
              </c:ext>
            </c:extLst>
          </c:dPt>
          <c:dPt>
            <c:idx val="5"/>
            <c:bubble3D val="0"/>
            <c:spPr>
              <a:solidFill>
                <a:schemeClr val="accent3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B9-694F-87F9-18F20AAA64DA}"/>
              </c:ext>
            </c:extLst>
          </c:dPt>
          <c:dPt>
            <c:idx val="6"/>
            <c:bubble3D val="0"/>
            <c:spPr>
              <a:solidFill>
                <a:schemeClr val="accent3">
                  <a:tint val="4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B9-694F-87F9-18F20AAA64DA}"/>
              </c:ext>
            </c:extLst>
          </c:dPt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FFFFF"/>
                    </a:solidFill>
                    <a:latin typeface="Helvetica Neue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4999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Electricity</c:v>
                </c:pt>
                <c:pt idx="1">
                  <c:v>Accommodation</c:v>
                </c:pt>
                <c:pt idx="2">
                  <c:v>Materials</c:v>
                </c:pt>
                <c:pt idx="3">
                  <c:v>Fuels (gas and/or diesel)</c:v>
                </c:pt>
                <c:pt idx="4">
                  <c:v>Food and drinks</c:v>
                </c:pt>
                <c:pt idx="5">
                  <c:v>Water</c:v>
                </c:pt>
                <c:pt idx="6">
                  <c:v>Waste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0.34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0.64</c:v>
                </c:pt>
                <c:pt idx="5">
                  <c:v>0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B9-694F-87F9-18F20AAA6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4775600000000002E-3"/>
          <c:y val="0.62866"/>
          <c:w val="0.99752200000000002"/>
          <c:h val="0.3713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Helvetica Neue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C-4040-B17B-57DCD3820C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CC-4040-B17B-57DCD3820C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Non-binary people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CC-4040-B17B-57DCD3820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0881433705397445"/>
          <c:w val="0.78023785954296387"/>
          <c:h val="0.2911856629460254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5-8E45-8531-6EC5399C60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A5-8E45-8531-6EC5399C60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Non-binary people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A5-8E45-8531-6EC5399C6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5220882130224986"/>
          <c:w val="0.78023793427562127"/>
          <c:h val="0.2477911786977502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51-ED49-AD7E-85EDF31796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51-ED49-AD7E-85EDF31796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Non-binary people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51-ED49-AD7E-85EDF3179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s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21976200000000001"/>
          <c:y val="0.76889900755158647"/>
          <c:w val="0.78023793427562127"/>
          <c:h val="0.2311009924484135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7849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FAC-404A-B2B3-EC39A5078D0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C-404A-B2B3-EC39A5078D0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8FAC-404A-B2B3-EC39A5078D0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FAC-404A-B2B3-EC39A5078D0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FAC-404A-B2B3-EC39A5078D0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FAC-404A-B2B3-EC39A5078D0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Women</c:v>
                </c:pt>
                <c:pt idx="1">
                  <c:v>Men</c:v>
                </c:pt>
                <c:pt idx="2">
                  <c:v>Non-binary people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AC-404A-B2B3-EC39A5078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2142100000000004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5B9-5E4E-ACF8-BF340B1FF14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25B9-5E4E-ACF8-BF340B1FF142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25B9-5E4E-ACF8-BF340B1FF14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5B9-5E4E-ACF8-BF340B1FF14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5B9-5E4E-ACF8-BF340B1FF142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5B9-5E4E-ACF8-BF340B1FF14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Women</c:v>
                </c:pt>
                <c:pt idx="1">
                  <c:v>Men</c:v>
                </c:pt>
                <c:pt idx="2">
                  <c:v>Non-binary people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B9-5E4E-ACF8-BF340B1FF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64889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D58-CC4B-A099-777A0E792B6C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58-CC4B-A099-777A0E792B6C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58-CC4B-A099-777A0E792B6C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D58-CC4B-A099-777A0E792B6C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D58-CC4B-A099-777A0E792B6C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D58-CC4B-A099-777A0E792B6C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Women</c:v>
                </c:pt>
                <c:pt idx="1">
                  <c:v>Men</c:v>
                </c:pt>
                <c:pt idx="2">
                  <c:v>Non-binary people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58-CC4B-A099-777A0E792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09851E-2"/>
          <c:y val="0.76044199999999995"/>
          <c:w val="0.97901499999999997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5754" y="47263546"/>
            <a:ext cx="12358689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12" name="Títol de la presentació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13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3360348"/>
            <a:ext cx="12358688" cy="2179302"/>
          </a:xfrm>
          <a:prstGeom prst="rect">
            <a:avLst/>
          </a:prstGeom>
        </p:spPr>
        <p:txBody>
          <a:bodyPr anchor="ctr"/>
          <a:lstStyle>
            <a:lvl1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formació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1197584"/>
            <a:ext cx="12358688" cy="4073391"/>
          </a:xfrm>
          <a:prstGeom prst="rect">
            <a:avLst/>
          </a:prstGeom>
        </p:spPr>
        <p:txBody>
          <a:bodyPr anchor="b"/>
          <a:lstStyle>
            <a:lvl1pPr algn="ctr" defTabSz="15804049">
              <a:lnSpc>
                <a:spcPct val="80000"/>
              </a:lnSpc>
              <a:defRPr sz="161400" spc="-1614"/>
            </a:lvl1pPr>
            <a:lvl2pPr algn="ctr" defTabSz="15804049">
              <a:lnSpc>
                <a:spcPct val="80000"/>
              </a:lnSpc>
              <a:defRPr sz="161400" spc="-1614"/>
            </a:lvl2pPr>
            <a:lvl3pPr algn="ctr" defTabSz="15804049">
              <a:lnSpc>
                <a:spcPct val="80000"/>
              </a:lnSpc>
              <a:defRPr sz="161400" spc="-1614"/>
            </a:lvl3pPr>
            <a:lvl4pPr algn="ctr" defTabSz="15804049">
              <a:lnSpc>
                <a:spcPct val="80000"/>
              </a:lnSpc>
              <a:defRPr sz="161400" spc="-1614"/>
            </a:lvl4pPr>
            <a:lvl5pPr algn="ctr" defTabSz="15804049">
              <a:lnSpc>
                <a:spcPct val="80000"/>
              </a:lnSpc>
              <a:defRPr sz="161400" spc="-1614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5239852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algn="ctr" defTabSz="2140185">
              <a:defRPr sz="14000"/>
            </a:lvl1pPr>
          </a:lstStyle>
          <a:p>
            <a:r>
              <a:t>Informació</a:t>
            </a:r>
          </a:p>
        </p:txBody>
      </p:sp>
      <p:sp>
        <p:nvSpPr>
          <p:cNvPr id="108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366889" y="46597316"/>
            <a:ext cx="11362529" cy="358302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Atribució</a:t>
            </a:r>
          </a:p>
        </p:txBody>
      </p:sp>
      <p:sp>
        <p:nvSpPr>
          <p:cNvPr id="11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86581" y="43371045"/>
            <a:ext cx="11742838" cy="2157908"/>
          </a:xfrm>
          <a:prstGeom prst="rect">
            <a:avLst/>
          </a:prstGeom>
        </p:spPr>
        <p:txBody>
          <a:bodyPr/>
          <a:lstStyle>
            <a:lvl1pPr marL="4141167" indent="-30456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141167" indent="-25884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141167" indent="-21312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141167" indent="-16740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141167" indent="-12168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 destacable”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8865393" y="41163875"/>
            <a:ext cx="4184494" cy="33466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l amb minihamburgueses de salmó, amanida i hummus "/>
          <p:cNvSpPr>
            <a:spLocks noGrp="1"/>
          </p:cNvSpPr>
          <p:nvPr>
            <p:ph type="pic" sz="quarter" idx="22"/>
          </p:nvPr>
        </p:nvSpPr>
        <p:spPr>
          <a:xfrm>
            <a:off x="7593806" y="42830154"/>
            <a:ext cx="5872163" cy="68344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l de pasta pappardelle amb mantega de julivert, avellanes torrades i formatge parmesà ratllat"/>
          <p:cNvSpPr>
            <a:spLocks noGrp="1"/>
          </p:cNvSpPr>
          <p:nvPr>
            <p:ph type="pic" sz="quarter" idx="23"/>
          </p:nvPr>
        </p:nvSpPr>
        <p:spPr>
          <a:xfrm>
            <a:off x="-78582" y="40870981"/>
            <a:ext cx="9344026" cy="70080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-750094" y="37484843"/>
            <a:ext cx="15216188" cy="121729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lvocats i llimes"/>
          <p:cNvSpPr>
            <a:spLocks noGrp="1"/>
          </p:cNvSpPr>
          <p:nvPr>
            <p:ph type="pic" sz="quarter" idx="21"/>
          </p:nvPr>
        </p:nvSpPr>
        <p:spPr>
          <a:xfrm>
            <a:off x="-650082" y="39863712"/>
            <a:ext cx="15044739" cy="90106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6" y="44600018"/>
            <a:ext cx="12358688" cy="2614614"/>
          </a:xfrm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79325" y="41214575"/>
            <a:ext cx="12357350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2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7122950"/>
            <a:ext cx="12358688" cy="628285"/>
          </a:xfrm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 alternat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mb minihamburgueses de salmó, amanida i hummus"/>
          <p:cNvSpPr>
            <a:spLocks noGrp="1"/>
          </p:cNvSpPr>
          <p:nvPr>
            <p:ph type="pic" sz="quarter" idx="21"/>
          </p:nvPr>
        </p:nvSpPr>
        <p:spPr>
          <a:xfrm>
            <a:off x="6172200" y="40478075"/>
            <a:ext cx="6831471" cy="79509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306750"/>
            <a:ext cx="5500688" cy="3308779"/>
          </a:xfrm>
          <a:prstGeom prst="rect">
            <a:avLst/>
          </a:prstGeom>
        </p:spPr>
        <p:txBody>
          <a:bodyPr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3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4563949"/>
            <a:ext cx="5500688" cy="3029302"/>
          </a:xfrm>
          <a:prstGeom prst="rect">
            <a:avLst/>
          </a:prstGeom>
        </p:spPr>
        <p:txBody>
          <a:bodyPr/>
          <a:lstStyle/>
          <a:p>
            <a:r>
              <a:t>Peu de foto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615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43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4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 numCol="2" spcCol="617934"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, vinyetes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5500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61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5500688" cy="4644355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l de pasta pappardelle amb mantega de julivert, avellanes torrades i formatge parmesà ratllat"/>
          <p:cNvSpPr>
            <a:spLocks noGrp="1"/>
          </p:cNvSpPr>
          <p:nvPr>
            <p:ph type="pic" sz="quarter" idx="22"/>
          </p:nvPr>
        </p:nvSpPr>
        <p:spPr>
          <a:xfrm>
            <a:off x="6858000" y="40363288"/>
            <a:ext cx="6140742" cy="818765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5500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6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ol de sec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3142693"/>
            <a:ext cx="12358690" cy="2614614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Títol de secció</a:t>
            </a:r>
          </a:p>
        </p:txBody>
      </p:sp>
      <p:sp>
        <p:nvSpPr>
          <p:cNvPr id="72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160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8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8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ol de l’agend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l’agenda</a:t>
            </a:r>
          </a:p>
        </p:txBody>
      </p:sp>
      <p:sp>
        <p:nvSpPr>
          <p:cNvPr id="89" name="Peu de foto de l’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l’agenda</a:t>
            </a:r>
          </a:p>
        </p:txBody>
      </p:sp>
      <p:sp>
        <p:nvSpPr>
          <p:cNvPr id="90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>
              <a:spcBef>
                <a:spcPts val="11600"/>
              </a:spcBef>
              <a:defRPr b="0" spc="-350"/>
            </a:lvl1pPr>
            <a:lvl2pPr>
              <a:spcBef>
                <a:spcPts val="11600"/>
              </a:spcBef>
              <a:defRPr b="0" spc="-350"/>
            </a:lvl2pPr>
            <a:lvl3pPr>
              <a:spcBef>
                <a:spcPts val="11600"/>
              </a:spcBef>
              <a:defRPr b="0" spc="-350"/>
            </a:lvl3pPr>
            <a:lvl4pPr>
              <a:spcBef>
                <a:spcPts val="11600"/>
              </a:spcBef>
              <a:defRPr b="0" spc="-350"/>
            </a:lvl4pPr>
            <a:lvl5pPr>
              <a:spcBef>
                <a:spcPts val="11600"/>
              </a:spcBef>
              <a:defRPr b="0" spc="-350"/>
            </a:lvl5pPr>
          </a:lstStyle>
          <a:p>
            <a:r>
              <a:t>Temes de l’agenda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2040807"/>
            <a:ext cx="12358690" cy="26146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b">
            <a:normAutofit/>
          </a:bodyPr>
          <a:lstStyle/>
          <a:p>
            <a:r>
              <a:t>Títol de la presentació</a:t>
            </a:r>
          </a:p>
        </p:txBody>
      </p:sp>
      <p:sp>
        <p:nvSpPr>
          <p:cNvPr id="3" name="Nivell del cos u…"/>
          <p:cNvSpPr txBox="1">
            <a:spLocks noGrp="1"/>
          </p:cNvSpPr>
          <p:nvPr>
            <p:ph type="body" idx="1" hasCustomPrompt="1"/>
          </p:nvPr>
        </p:nvSpPr>
        <p:spPr>
          <a:xfrm>
            <a:off x="675755" y="44655420"/>
            <a:ext cx="12358688" cy="10715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>
            <a:normAutofit/>
          </a:bodyPr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2646"/>
            <a:ext cx="1708049" cy="1768502"/>
          </a:xfrm>
          <a:prstGeom prst="rect">
            <a:avLst/>
          </a:prstGeom>
          <a:ln w="3175">
            <a:miter lim="400000"/>
          </a:ln>
        </p:spPr>
        <p:txBody>
          <a:bodyPr wrap="none" lIns="28575" tIns="28575" rIns="28575" bIns="28575" anchor="b">
            <a:spAutoFit/>
          </a:bodyPr>
          <a:lstStyle>
            <a:lvl1pPr defTabSz="3786481">
              <a:defRPr sz="116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13" Type="http://schemas.openxmlformats.org/officeDocument/2006/relationships/chart" Target="../charts/chart10.xml"/><Relationship Id="rId18" Type="http://schemas.openxmlformats.org/officeDocument/2006/relationships/chart" Target="../charts/chart15.xml"/><Relationship Id="rId3" Type="http://schemas.openxmlformats.org/officeDocument/2006/relationships/image" Target="../media/image2.png"/><Relationship Id="rId21" Type="http://schemas.openxmlformats.org/officeDocument/2006/relationships/image" Target="../media/image3.png"/><Relationship Id="rId7" Type="http://schemas.openxmlformats.org/officeDocument/2006/relationships/chart" Target="../charts/chart4.xml"/><Relationship Id="rId12" Type="http://schemas.openxmlformats.org/officeDocument/2006/relationships/chart" Target="../charts/chart9.xml"/><Relationship Id="rId17" Type="http://schemas.openxmlformats.org/officeDocument/2006/relationships/chart" Target="../charts/chart14.xml"/><Relationship Id="rId25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chart" Target="../charts/chart13.xml"/><Relationship Id="rId20" Type="http://schemas.openxmlformats.org/officeDocument/2006/relationships/chart" Target="../charts/chart1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24" Type="http://schemas.openxmlformats.org/officeDocument/2006/relationships/image" Target="../media/image6.png"/><Relationship Id="rId5" Type="http://schemas.openxmlformats.org/officeDocument/2006/relationships/chart" Target="../charts/chart2.xml"/><Relationship Id="rId15" Type="http://schemas.openxmlformats.org/officeDocument/2006/relationships/chart" Target="../charts/chart12.xml"/><Relationship Id="rId23" Type="http://schemas.openxmlformats.org/officeDocument/2006/relationships/image" Target="../media/image5.png"/><Relationship Id="rId10" Type="http://schemas.openxmlformats.org/officeDocument/2006/relationships/chart" Target="../charts/chart7.xml"/><Relationship Id="rId19" Type="http://schemas.openxmlformats.org/officeDocument/2006/relationships/chart" Target="../charts/chart16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Relationship Id="rId14" Type="http://schemas.openxmlformats.org/officeDocument/2006/relationships/chart" Target="../charts/chart11.xml"/><Relationship Id="rId2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chart" Target="../charts/chart19.xml"/><Relationship Id="rId7" Type="http://schemas.openxmlformats.org/officeDocument/2006/relationships/chart" Target="../charts/chart23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nforme de resultats…"/>
          <p:cNvSpPr txBox="1">
            <a:spLocks noGrp="1"/>
          </p:cNvSpPr>
          <p:nvPr>
            <p:ph type="title" idx="4294967295"/>
          </p:nvPr>
        </p:nvSpPr>
        <p:spPr>
          <a:xfrm>
            <a:off x="768698" y="577517"/>
            <a:ext cx="4353756" cy="1165704"/>
          </a:xfrm>
          <a:prstGeom prst="rect">
            <a:avLst/>
          </a:prstGeom>
          <a:noFill/>
          <a:ln w="3175">
            <a:noFill/>
            <a:prstDash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rot="0" spcFirstLastPara="0" vertOverflow="overflow" horzOverflow="overflow" vert="horz" wrap="none" lIns="28575" tIns="28575" rIns="28575" bIns="28575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334824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spc="-225">
                <a:solidFill>
                  <a:srgbClr val="51A1C4"/>
                </a:solidFill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rPr kumimoji="0" lang="fr-FR" sz="4500" b="0" i="0" u="none" strike="noStrike" kern="0" cap="none" spc="-225" normalizeH="0" baseline="0" noProof="0" dirty="0" err="1">
                <a:ln>
                  <a:noFill/>
                </a:ln>
                <a:solidFill>
                  <a:srgbClr val="51A1C4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Results</a:t>
            </a:r>
            <a:r>
              <a:rPr kumimoji="0" lang="fr-FR" sz="4500" b="0" i="0" u="none" strike="noStrike" kern="0" cap="none" spc="-225" normalizeH="0" baseline="0" noProof="0" dirty="0">
                <a:ln>
                  <a:noFill/>
                </a:ln>
                <a:solidFill>
                  <a:srgbClr val="51A1C4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 report</a:t>
            </a:r>
          </a:p>
          <a:p>
            <a:pPr marL="0" marR="0" lvl="0" indent="0" algn="l" defTabSz="4334824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spc="-225"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rPr kumimoji="0" lang="fr-FR" sz="4500" b="0" i="0" u="none" strike="noStrike" kern="0" cap="none" spc="-225" normalizeH="0" baseline="0" noProof="0" dirty="0" err="1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event</a:t>
            </a:r>
            <a:r>
              <a:rPr kumimoji="0" lang="fr-FR" sz="4500" b="0" i="0" u="none" strike="noStrike" kern="0" cap="none" spc="-225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 </a:t>
            </a:r>
            <a:r>
              <a:rPr kumimoji="0" lang="fr-FR" sz="4500" b="0" i="0" u="none" strike="noStrike" kern="0" cap="none" spc="-225" normalizeH="0" baseline="0" noProof="0" dirty="0" err="1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sustainability</a:t>
            </a:r>
            <a:endParaRPr kumimoji="0" lang="fr-FR" sz="4500" b="0" i="0" u="none" strike="noStrike" kern="0" cap="none" spc="-225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Helvetica Neue LT Std 85 Heavy"/>
              <a:ea typeface="Helvetica Neue LT Std 85 Heavy"/>
              <a:cs typeface="Helvetica Neue LT Std 85 Heavy"/>
              <a:sym typeface="Helvetica Neue LT Std 85 Heavy"/>
            </a:endParaRPr>
          </a:p>
        </p:txBody>
      </p:sp>
      <p:sp>
        <p:nvSpPr>
          <p:cNvPr id="152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1820768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153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7975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4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7707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5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37439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6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47171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7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5295712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159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3530" y="5637103"/>
            <a:ext cx="1124684" cy="662812"/>
          </a:xfrm>
          <a:prstGeom prst="rect">
            <a:avLst/>
          </a:prstGeom>
          <a:ln w="3175">
            <a:miter lim="400000"/>
          </a:ln>
        </p:spPr>
      </p:pic>
      <p:pic>
        <p:nvPicPr>
          <p:cNvPr id="160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701" t="29393" r="23701" b="29393"/>
          <a:stretch>
            <a:fillRect/>
          </a:stretch>
        </p:blipFill>
        <p:spPr>
          <a:xfrm>
            <a:off x="11987711" y="5554186"/>
            <a:ext cx="951766" cy="745775"/>
          </a:xfrm>
          <a:prstGeom prst="rect">
            <a:avLst/>
          </a:prstGeom>
          <a:ln w="3175">
            <a:miter lim="400000"/>
          </a:ln>
        </p:spPr>
      </p:pic>
      <p:sp>
        <p:nvSpPr>
          <p:cNvPr id="162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6641732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164" name="Ambiental: canvi climàtic"/>
          <p:cNvSpPr txBox="1"/>
          <p:nvPr/>
        </p:nvSpPr>
        <p:spPr>
          <a:xfrm>
            <a:off x="736295" y="7712268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ca-ES" err="1">
                <a:solidFill>
                  <a:schemeClr val="accent3">
                    <a:lumMod val="75000"/>
                  </a:schemeClr>
                </a:solidFill>
              </a:rPr>
              <a:t>Environmental</a:t>
            </a:r>
            <a:r>
              <a:rPr lang="ca-ES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ca-ES" err="1">
                <a:solidFill>
                  <a:schemeClr val="accent3">
                    <a:lumMod val="75000"/>
                  </a:schemeClr>
                </a:solidFill>
              </a:rPr>
              <a:t>climate</a:t>
            </a:r>
            <a:r>
              <a:rPr lang="ca-ES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a-ES" err="1">
                <a:solidFill>
                  <a:schemeClr val="accent3">
                    <a:lumMod val="75000"/>
                  </a:schemeClr>
                </a:solidFill>
              </a:rPr>
              <a:t>change</a:t>
            </a:r>
            <a:endParaRPr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1" name="Petjada de Carboni Total (tCO2 eq)"/>
          <p:cNvSpPr txBox="1"/>
          <p:nvPr/>
        </p:nvSpPr>
        <p:spPr>
          <a:xfrm>
            <a:off x="724716" y="8630137"/>
            <a:ext cx="3366980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pt-BR" dirty="0"/>
              <a:t>Total </a:t>
            </a:r>
            <a:r>
              <a:rPr lang="pt-BR" dirty="0" err="1"/>
              <a:t>carbon</a:t>
            </a:r>
            <a:r>
              <a:rPr lang="pt-BR" dirty="0"/>
              <a:t> </a:t>
            </a:r>
            <a:r>
              <a:rPr lang="pt-BR" dirty="0" err="1"/>
              <a:t>footprint</a:t>
            </a:r>
            <a:r>
              <a:rPr lang="pt-BR" dirty="0"/>
              <a:t> (tCO</a:t>
            </a:r>
            <a:r>
              <a:rPr lang="pt-BR" baseline="-25000" dirty="0"/>
              <a:t>2eq</a:t>
            </a:r>
            <a:r>
              <a:rPr lang="pt-BR" dirty="0"/>
              <a:t>)</a:t>
            </a:r>
          </a:p>
        </p:txBody>
      </p:sp>
      <p:graphicFrame>
        <p:nvGraphicFramePr>
          <p:cNvPr id="163" name="Gràfic sectorial 2D" descr="Results Total carbon footprint (tCO2eq)"/>
          <p:cNvGraphicFramePr/>
          <p:nvPr>
            <p:extLst>
              <p:ext uri="{D42A27DB-BD31-4B8C-83A1-F6EECF244321}">
                <p14:modId xmlns:p14="http://schemas.microsoft.com/office/powerpoint/2010/main" val="963792905"/>
              </p:ext>
            </p:extLst>
          </p:nvPr>
        </p:nvGraphicFramePr>
        <p:xfrm>
          <a:off x="765524" y="9701538"/>
          <a:ext cx="3916747" cy="390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8" name="Petjada de carboni Mobilitat (tCO2 eq)"/>
          <p:cNvSpPr txBox="1"/>
          <p:nvPr/>
        </p:nvSpPr>
        <p:spPr>
          <a:xfrm>
            <a:off x="5059137" y="8630137"/>
            <a:ext cx="3366980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Carbon footprint from Mobility (tCO</a:t>
            </a:r>
            <a:r>
              <a:rPr lang="en-US" baseline="-25000" dirty="0"/>
              <a:t>2eq</a:t>
            </a:r>
            <a:r>
              <a:rPr lang="en-US" dirty="0"/>
              <a:t>)</a:t>
            </a:r>
          </a:p>
        </p:txBody>
      </p:sp>
      <p:graphicFrame>
        <p:nvGraphicFramePr>
          <p:cNvPr id="169" name="Gràfic sectorial 2D" descr="Carbon footprint from Mobility (tCO2eq)&#10;"/>
          <p:cNvGraphicFramePr/>
          <p:nvPr>
            <p:extLst>
              <p:ext uri="{D42A27DB-BD31-4B8C-83A1-F6EECF244321}">
                <p14:modId xmlns:p14="http://schemas.microsoft.com/office/powerpoint/2010/main" val="381042581"/>
              </p:ext>
            </p:extLst>
          </p:nvPr>
        </p:nvGraphicFramePr>
        <p:xfrm>
          <a:off x="4952310" y="9701538"/>
          <a:ext cx="4174684" cy="324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0" name="Petjada de carboni excloent mobilitat (tCO2eq)"/>
          <p:cNvSpPr txBox="1"/>
          <p:nvPr/>
        </p:nvSpPr>
        <p:spPr>
          <a:xfrm>
            <a:off x="9042702" y="8630137"/>
            <a:ext cx="4087827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Carbon footprint excluding Mobility (tCO</a:t>
            </a:r>
            <a:r>
              <a:rPr lang="en-US" baseline="-25000" dirty="0"/>
              <a:t>2eq</a:t>
            </a:r>
            <a:r>
              <a:rPr lang="en-US" dirty="0"/>
              <a:t>)</a:t>
            </a:r>
          </a:p>
        </p:txBody>
      </p:sp>
      <p:graphicFrame>
        <p:nvGraphicFramePr>
          <p:cNvPr id="171" name="Gràfic sectorial 2D" descr="Carbon footprint excluding Mobility (tCO2eq)&#10;"/>
          <p:cNvGraphicFramePr/>
          <p:nvPr>
            <p:extLst>
              <p:ext uri="{D42A27DB-BD31-4B8C-83A1-F6EECF244321}">
                <p14:modId xmlns:p14="http://schemas.microsoft.com/office/powerpoint/2010/main" val="2680624449"/>
              </p:ext>
            </p:extLst>
          </p:nvPr>
        </p:nvGraphicFramePr>
        <p:xfrm>
          <a:off x="9525342" y="9701538"/>
          <a:ext cx="3666445" cy="434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3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14701276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165" name="Social: gènere"/>
          <p:cNvSpPr txBox="1"/>
          <p:nvPr/>
        </p:nvSpPr>
        <p:spPr>
          <a:xfrm>
            <a:off x="736295" y="15623246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ca-ES"/>
              <a:t>Social: </a:t>
            </a:r>
            <a:r>
              <a:rPr lang="ca-ES" err="1"/>
              <a:t>gender</a:t>
            </a:r>
            <a:endParaRPr/>
          </a:p>
        </p:txBody>
      </p:sp>
      <p:sp>
        <p:nvSpPr>
          <p:cNvPr id="167" name="Total personal que ha treballat a l’esdeveniment segons gènere (%)"/>
          <p:cNvSpPr txBox="1"/>
          <p:nvPr/>
        </p:nvSpPr>
        <p:spPr>
          <a:xfrm>
            <a:off x="753933" y="16454607"/>
            <a:ext cx="397179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Total number of employees who worked at the event by gender (%)</a:t>
            </a:r>
          </a:p>
        </p:txBody>
      </p:sp>
      <p:graphicFrame>
        <p:nvGraphicFramePr>
          <p:cNvPr id="166" name="Gràfic de columnes 2D" descr="Total number of employees who worked at the event by gender (%)&#10;"/>
          <p:cNvGraphicFramePr/>
          <p:nvPr>
            <p:extLst>
              <p:ext uri="{D42A27DB-BD31-4B8C-83A1-F6EECF244321}">
                <p14:modId xmlns:p14="http://schemas.microsoft.com/office/powerpoint/2010/main" val="2025726878"/>
              </p:ext>
            </p:extLst>
          </p:nvPr>
        </p:nvGraphicFramePr>
        <p:xfrm>
          <a:off x="802801" y="17278379"/>
          <a:ext cx="2940643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3" name="Personal contractat només per l'esdeveniment (%)"/>
          <p:cNvSpPr txBox="1"/>
          <p:nvPr/>
        </p:nvSpPr>
        <p:spPr>
          <a:xfrm>
            <a:off x="5072371" y="16654663"/>
            <a:ext cx="418585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Employees contracted for the event only (%)</a:t>
            </a:r>
          </a:p>
        </p:txBody>
      </p:sp>
      <p:graphicFrame>
        <p:nvGraphicFramePr>
          <p:cNvPr id="172" name="Gràfic de columnes 2D" descr="Employees contracted for the event only (%)"/>
          <p:cNvGraphicFramePr/>
          <p:nvPr>
            <p:extLst>
              <p:ext uri="{D42A27DB-BD31-4B8C-83A1-F6EECF244321}">
                <p14:modId xmlns:p14="http://schemas.microsoft.com/office/powerpoint/2010/main" val="2616801404"/>
              </p:ext>
            </p:extLst>
          </p:nvPr>
        </p:nvGraphicFramePr>
        <p:xfrm>
          <a:off x="5036662" y="17278381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75" name="Total personal segons rol"/>
          <p:cNvSpPr txBox="1"/>
          <p:nvPr/>
        </p:nvSpPr>
        <p:spPr>
          <a:xfrm>
            <a:off x="9814711" y="16457812"/>
            <a:ext cx="3377075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Total number of employees by role (%)</a:t>
            </a:r>
          </a:p>
        </p:txBody>
      </p:sp>
      <p:graphicFrame>
        <p:nvGraphicFramePr>
          <p:cNvPr id="174" name="Gràfic de columnes 2D" descr="Total number of employees by role (%)&#10;"/>
          <p:cNvGraphicFramePr/>
          <p:nvPr>
            <p:extLst>
              <p:ext uri="{D42A27DB-BD31-4B8C-83A1-F6EECF244321}">
                <p14:modId xmlns:p14="http://schemas.microsoft.com/office/powerpoint/2010/main" val="4236559915"/>
              </p:ext>
            </p:extLst>
          </p:nvPr>
        </p:nvGraphicFramePr>
        <p:xfrm>
          <a:off x="9839291" y="17278379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77" name="Personal de servei que ha treballat a l'esdeveniment segons gènere (%)"/>
          <p:cNvSpPr txBox="1"/>
          <p:nvPr/>
        </p:nvSpPr>
        <p:spPr>
          <a:xfrm>
            <a:off x="719369" y="22382804"/>
            <a:ext cx="3971800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Service staff who worked at the event by gender (%)</a:t>
            </a:r>
          </a:p>
        </p:txBody>
      </p:sp>
      <p:graphicFrame>
        <p:nvGraphicFramePr>
          <p:cNvPr id="176" name="Gràfic sectorial 2D" descr="Service staff who worked at the event by gender (%)&#10;"/>
          <p:cNvGraphicFramePr/>
          <p:nvPr>
            <p:extLst>
              <p:ext uri="{D42A27DB-BD31-4B8C-83A1-F6EECF244321}">
                <p14:modId xmlns:p14="http://schemas.microsoft.com/office/powerpoint/2010/main" val="1763137387"/>
              </p:ext>
            </p:extLst>
          </p:nvPr>
        </p:nvGraphicFramePr>
        <p:xfrm>
          <a:off x="746976" y="23939233"/>
          <a:ext cx="2571104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79" name="Personal en llocs tècnics que ha treballat a l'esdeveniment segons gènere (%)"/>
          <p:cNvSpPr txBox="1"/>
          <p:nvPr/>
        </p:nvSpPr>
        <p:spPr>
          <a:xfrm>
            <a:off x="5202698" y="22379599"/>
            <a:ext cx="3641401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Technical staff who worked at the event by gender (%)</a:t>
            </a:r>
          </a:p>
        </p:txBody>
      </p:sp>
      <p:graphicFrame>
        <p:nvGraphicFramePr>
          <p:cNvPr id="178" name="Gràfic sectorial 2D" descr="Technical staff who worked at the event by gender (%)&#10;"/>
          <p:cNvGraphicFramePr/>
          <p:nvPr>
            <p:extLst>
              <p:ext uri="{D42A27DB-BD31-4B8C-83A1-F6EECF244321}">
                <p14:modId xmlns:p14="http://schemas.microsoft.com/office/powerpoint/2010/main" val="1062850699"/>
              </p:ext>
            </p:extLst>
          </p:nvPr>
        </p:nvGraphicFramePr>
        <p:xfrm>
          <a:off x="5070076" y="23939234"/>
          <a:ext cx="2571105" cy="3607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81" name="Personal en llocs directius que ha treballat a l'esdeveniment segons gènere (%)"/>
          <p:cNvSpPr txBox="1"/>
          <p:nvPr/>
        </p:nvSpPr>
        <p:spPr>
          <a:xfrm>
            <a:off x="9653245" y="22379599"/>
            <a:ext cx="379897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Management staff who worked at the event by gender (%)</a:t>
            </a:r>
          </a:p>
        </p:txBody>
      </p:sp>
      <p:graphicFrame>
        <p:nvGraphicFramePr>
          <p:cNvPr id="180" name="Gràfic sectorial 2D" descr="Management staff who worked at the event by gender (%)&#10;"/>
          <p:cNvGraphicFramePr/>
          <p:nvPr>
            <p:extLst>
              <p:ext uri="{D42A27DB-BD31-4B8C-83A1-F6EECF244321}">
                <p14:modId xmlns:p14="http://schemas.microsoft.com/office/powerpoint/2010/main" val="3539209229"/>
              </p:ext>
            </p:extLst>
          </p:nvPr>
        </p:nvGraphicFramePr>
        <p:xfrm>
          <a:off x="9525342" y="23939233"/>
          <a:ext cx="2626216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83" name="Gènere ponents (%)"/>
          <p:cNvSpPr txBox="1"/>
          <p:nvPr/>
        </p:nvSpPr>
        <p:spPr>
          <a:xfrm>
            <a:off x="736651" y="28617076"/>
            <a:ext cx="3971799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/>
              <a:t>Speakers </a:t>
            </a:r>
            <a:r>
              <a:rPr lang="ca-ES" dirty="0" err="1"/>
              <a:t>by</a:t>
            </a:r>
            <a:r>
              <a:rPr lang="ca-ES" dirty="0"/>
              <a:t> </a:t>
            </a:r>
            <a:r>
              <a:rPr lang="ca-ES" dirty="0" err="1"/>
              <a:t>gender</a:t>
            </a:r>
            <a:r>
              <a:rPr lang="ca-ES" dirty="0"/>
              <a:t> (%)</a:t>
            </a:r>
          </a:p>
        </p:txBody>
      </p:sp>
      <p:graphicFrame>
        <p:nvGraphicFramePr>
          <p:cNvPr id="182" name="Gràfic de columnes 2D" descr="Speakers by gender (%)&#10;"/>
          <p:cNvGraphicFramePr/>
          <p:nvPr>
            <p:extLst>
              <p:ext uri="{D42A27DB-BD31-4B8C-83A1-F6EECF244321}">
                <p14:modId xmlns:p14="http://schemas.microsoft.com/office/powerpoint/2010/main" val="1332336082"/>
              </p:ext>
            </p:extLst>
          </p:nvPr>
        </p:nvGraphicFramePr>
        <p:xfrm>
          <a:off x="743882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85" name="Temps ponències segons gènere (%)"/>
          <p:cNvSpPr txBox="1"/>
          <p:nvPr/>
        </p:nvSpPr>
        <p:spPr>
          <a:xfrm>
            <a:off x="5338811" y="28413817"/>
            <a:ext cx="3087306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Duration of the speeches by gender (%)</a:t>
            </a:r>
          </a:p>
        </p:txBody>
      </p:sp>
      <p:graphicFrame>
        <p:nvGraphicFramePr>
          <p:cNvPr id="184" name="Gràfic sectorial 2D" descr="Duration of the speeches by gender (%)&#10;"/>
          <p:cNvGraphicFramePr/>
          <p:nvPr>
            <p:extLst>
              <p:ext uri="{D42A27DB-BD31-4B8C-83A1-F6EECF244321}">
                <p14:modId xmlns:p14="http://schemas.microsoft.com/office/powerpoint/2010/main" val="3983252009"/>
              </p:ext>
            </p:extLst>
          </p:nvPr>
        </p:nvGraphicFramePr>
        <p:xfrm>
          <a:off x="5088625" y="29543173"/>
          <a:ext cx="2692180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87" name="Gènere ponents directius (%)"/>
          <p:cNvSpPr txBox="1"/>
          <p:nvPr/>
        </p:nvSpPr>
        <p:spPr>
          <a:xfrm>
            <a:off x="10064784" y="28413817"/>
            <a:ext cx="2914565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Speakers with a managerial role by gender (%)</a:t>
            </a:r>
          </a:p>
        </p:txBody>
      </p:sp>
      <p:graphicFrame>
        <p:nvGraphicFramePr>
          <p:cNvPr id="186" name="Gràfic de columnes 2D" descr="Speakers with a managerial role by gender (%)&#10;"/>
          <p:cNvGraphicFramePr/>
          <p:nvPr>
            <p:extLst>
              <p:ext uri="{D42A27DB-BD31-4B8C-83A1-F6EECF244321}">
                <p14:modId xmlns:p14="http://schemas.microsoft.com/office/powerpoint/2010/main" val="574314651"/>
              </p:ext>
            </p:extLst>
          </p:nvPr>
        </p:nvGraphicFramePr>
        <p:xfrm>
          <a:off x="9976471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88" name="Social: inclusió d’origen i procedencia"/>
          <p:cNvSpPr txBox="1"/>
          <p:nvPr/>
        </p:nvSpPr>
        <p:spPr>
          <a:xfrm>
            <a:off x="746248" y="35408443"/>
            <a:ext cx="10844531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en-US"/>
              <a:t>Social: inclusion of origin and provenance</a:t>
            </a:r>
            <a:endParaRPr/>
          </a:p>
        </p:txBody>
      </p:sp>
      <p:sp>
        <p:nvSpPr>
          <p:cNvPr id="190" name="Procedència persones treballadores a l'esdeveniment (%)"/>
          <p:cNvSpPr txBox="1"/>
          <p:nvPr/>
        </p:nvSpPr>
        <p:spPr>
          <a:xfrm>
            <a:off x="743353" y="36300159"/>
            <a:ext cx="539851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People working at the event according to provenance (%)</a:t>
            </a:r>
          </a:p>
        </p:txBody>
      </p:sp>
      <p:graphicFrame>
        <p:nvGraphicFramePr>
          <p:cNvPr id="189" name="Gràfic de columnes 2D" descr="People working at the event according to provenance (%)&#10;"/>
          <p:cNvGraphicFramePr/>
          <p:nvPr>
            <p:extLst>
              <p:ext uri="{D42A27DB-BD31-4B8C-83A1-F6EECF244321}">
                <p14:modId xmlns:p14="http://schemas.microsoft.com/office/powerpoint/2010/main" val="3620277623"/>
              </p:ext>
            </p:extLst>
          </p:nvPr>
        </p:nvGraphicFramePr>
        <p:xfrm>
          <a:off x="701796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92" name="Ponents segons orígen"/>
          <p:cNvSpPr txBox="1"/>
          <p:nvPr/>
        </p:nvSpPr>
        <p:spPr>
          <a:xfrm>
            <a:off x="7492386" y="36295197"/>
            <a:ext cx="5684118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/>
              <a:t>Speakers </a:t>
            </a:r>
            <a:r>
              <a:rPr lang="ca-ES" dirty="0" err="1"/>
              <a:t>according</a:t>
            </a:r>
            <a:r>
              <a:rPr lang="ca-ES" dirty="0"/>
              <a:t> to </a:t>
            </a:r>
            <a:r>
              <a:rPr lang="ca-ES" dirty="0" err="1"/>
              <a:t>origin</a:t>
            </a:r>
            <a:r>
              <a:rPr lang="ca-ES" dirty="0"/>
              <a:t> (%)</a:t>
            </a:r>
          </a:p>
        </p:txBody>
      </p:sp>
      <p:graphicFrame>
        <p:nvGraphicFramePr>
          <p:cNvPr id="191" name="Gràfic de columnes 2D" descr="Speakers according to origin (%)&#10;"/>
          <p:cNvGraphicFramePr/>
          <p:nvPr>
            <p:extLst>
              <p:ext uri="{D42A27DB-BD31-4B8C-83A1-F6EECF244321}">
                <p14:modId xmlns:p14="http://schemas.microsoft.com/office/powerpoint/2010/main" val="1963201004"/>
              </p:ext>
            </p:extLst>
          </p:nvPr>
        </p:nvGraphicFramePr>
        <p:xfrm>
          <a:off x="7400028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193" name="Social: discapacitat"/>
          <p:cNvSpPr txBox="1"/>
          <p:nvPr/>
        </p:nvSpPr>
        <p:spPr>
          <a:xfrm>
            <a:off x="714632" y="43129798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ca-ES"/>
              <a:t>Social: </a:t>
            </a:r>
            <a:r>
              <a:rPr lang="ca-ES" err="1"/>
              <a:t>functional</a:t>
            </a:r>
            <a:r>
              <a:rPr lang="ca-ES"/>
              <a:t> </a:t>
            </a:r>
            <a:r>
              <a:rPr lang="ca-ES" err="1"/>
              <a:t>diversity</a:t>
            </a:r>
            <a:endParaRPr/>
          </a:p>
        </p:txBody>
      </p:sp>
      <p:sp>
        <p:nvSpPr>
          <p:cNvPr id="195" name="Personal amb discapacitat que ha treballat a l'esdeveniment (%)"/>
          <p:cNvSpPr txBox="1"/>
          <p:nvPr/>
        </p:nvSpPr>
        <p:spPr>
          <a:xfrm>
            <a:off x="714632" y="43990066"/>
            <a:ext cx="4050401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Employees with functional diversity who worked at the event (%)</a:t>
            </a:r>
          </a:p>
        </p:txBody>
      </p:sp>
      <p:graphicFrame>
        <p:nvGraphicFramePr>
          <p:cNvPr id="194" name="Gràfic sectorial 2D" descr="Employees with functional diversity who worked at the event (%)&#10;"/>
          <p:cNvGraphicFramePr/>
          <p:nvPr>
            <p:extLst>
              <p:ext uri="{D42A27DB-BD31-4B8C-83A1-F6EECF244321}">
                <p14:modId xmlns:p14="http://schemas.microsoft.com/office/powerpoint/2010/main" val="3662758183"/>
              </p:ext>
            </p:extLst>
          </p:nvPr>
        </p:nvGraphicFramePr>
        <p:xfrm>
          <a:off x="714632" y="45420823"/>
          <a:ext cx="2635757" cy="3804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97" name="Ponents amb discapacitat (%)"/>
          <p:cNvSpPr txBox="1"/>
          <p:nvPr/>
        </p:nvSpPr>
        <p:spPr>
          <a:xfrm>
            <a:off x="5202659" y="44002049"/>
            <a:ext cx="230593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/>
              <a:t>Speakers </a:t>
            </a:r>
            <a:r>
              <a:rPr lang="ca-ES" dirty="0" err="1"/>
              <a:t>with</a:t>
            </a:r>
            <a:r>
              <a:rPr lang="ca-ES" dirty="0"/>
              <a:t> </a:t>
            </a:r>
            <a:r>
              <a:rPr lang="ca-ES" dirty="0" err="1"/>
              <a:t>functional</a:t>
            </a:r>
            <a:r>
              <a:rPr lang="ca-ES" dirty="0"/>
              <a:t> </a:t>
            </a:r>
            <a:r>
              <a:rPr lang="ca-ES" dirty="0" err="1"/>
              <a:t>diversity</a:t>
            </a:r>
            <a:r>
              <a:rPr lang="ca-ES" dirty="0"/>
              <a:t> (%)</a:t>
            </a:r>
          </a:p>
        </p:txBody>
      </p:sp>
      <p:graphicFrame>
        <p:nvGraphicFramePr>
          <p:cNvPr id="196" name="Gràfic sectorial 2D" descr="Speakers with functional diversity (%)&#10;"/>
          <p:cNvGraphicFramePr/>
          <p:nvPr>
            <p:extLst>
              <p:ext uri="{D42A27DB-BD31-4B8C-83A1-F6EECF244321}">
                <p14:modId xmlns:p14="http://schemas.microsoft.com/office/powerpoint/2010/main" val="3988685728"/>
              </p:ext>
            </p:extLst>
          </p:nvPr>
        </p:nvGraphicFramePr>
        <p:xfrm>
          <a:off x="5025513" y="45420823"/>
          <a:ext cx="2711154" cy="3804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202" name="Discapacitat segons gènere (%)"/>
          <p:cNvSpPr txBox="1"/>
          <p:nvPr/>
        </p:nvSpPr>
        <p:spPr>
          <a:xfrm>
            <a:off x="8375464" y="43993271"/>
            <a:ext cx="349569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Functional diversity by gender and role (%)</a:t>
            </a:r>
          </a:p>
        </p:txBody>
      </p:sp>
      <p:graphicFrame>
        <p:nvGraphicFramePr>
          <p:cNvPr id="201" name="Gràfic de columnes 2D" descr="Functional diversity by gender and role (%)&#10;"/>
          <p:cNvGraphicFramePr/>
          <p:nvPr>
            <p:extLst>
              <p:ext uri="{D42A27DB-BD31-4B8C-83A1-F6EECF244321}">
                <p14:modId xmlns:p14="http://schemas.microsoft.com/office/powerpoint/2010/main" val="3978087658"/>
              </p:ext>
            </p:extLst>
          </p:nvPr>
        </p:nvGraphicFramePr>
        <p:xfrm>
          <a:off x="8283107" y="44616988"/>
          <a:ext cx="4778359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214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3421011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5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4216044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6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50328478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221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078854" y="2626596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2" name="energia-renovable.png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101285" y="2591671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3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42694" y="2342414"/>
            <a:ext cx="2106668" cy="2106667"/>
          </a:xfrm>
          <a:prstGeom prst="rect">
            <a:avLst/>
          </a:prstGeom>
          <a:ln w="3175">
            <a:miter lim="400000"/>
          </a:ln>
        </p:spPr>
      </p:pic>
      <p:pic>
        <p:nvPicPr>
          <p:cNvPr id="224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324272" y="2771845"/>
            <a:ext cx="2106668" cy="2106667"/>
          </a:xfrm>
          <a:prstGeom prst="rect">
            <a:avLst/>
          </a:prstGeom>
          <a:ln w="3175">
            <a:miter lim="400000"/>
          </a:ln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96E22583-A14C-F34C-9549-578A58314C4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48" y="5530473"/>
            <a:ext cx="3405115" cy="88280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conomia: estimulació economia local">
            <a:extLst>
              <a:ext uri="{FF2B5EF4-FFF2-40B4-BE49-F238E27FC236}">
                <a16:creationId xmlns:a16="http://schemas.microsoft.com/office/drawing/2014/main" id="{55E9E62C-4602-0942-8561-9E7D64F0726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59446" y="1094480"/>
            <a:ext cx="11997268" cy="451470"/>
          </a:xfrm>
          <a:prstGeom prst="rect">
            <a:avLst/>
          </a:prstGeom>
          <a:noFill/>
          <a:ln w="3175">
            <a:noFill/>
            <a:prstDash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pPr marL="0" marR="0" lvl="0" indent="0" algn="l" defTabSz="4334824" rtl="0" eaLnBrk="1" fontAlgn="auto" latinLnBrk="0" hangingPunct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Off val="-29866"/>
                  </a:schemeClr>
                </a:solidFill>
                <a:effectLst/>
                <a:uLnTx/>
                <a:uFillTx/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rPr>
              <a:t>Economic: stimulation of the local economy</a:t>
            </a:r>
          </a:p>
        </p:txBody>
      </p:sp>
      <p:sp>
        <p:nvSpPr>
          <p:cNvPr id="8" name="Seu de les empreses involucrades a l'esdeveniment">
            <a:extLst>
              <a:ext uri="{FF2B5EF4-FFF2-40B4-BE49-F238E27FC236}">
                <a16:creationId xmlns:a16="http://schemas.microsoft.com/office/drawing/2014/main" id="{84D58907-5297-7145-BFA6-5B0DF37585BA}"/>
              </a:ext>
            </a:extLst>
          </p:cNvPr>
          <p:cNvSpPr txBox="1"/>
          <p:nvPr/>
        </p:nvSpPr>
        <p:spPr>
          <a:xfrm>
            <a:off x="1005595" y="1931239"/>
            <a:ext cx="3303984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Headquarters of the companies involved in the event (%)</a:t>
            </a:r>
          </a:p>
        </p:txBody>
      </p:sp>
      <p:graphicFrame>
        <p:nvGraphicFramePr>
          <p:cNvPr id="7" name="Gràfic sectorial 2D" descr="Headquarters of the companies involved in the event (%)&#10;">
            <a:extLst>
              <a:ext uri="{FF2B5EF4-FFF2-40B4-BE49-F238E27FC236}">
                <a16:creationId xmlns:a16="http://schemas.microsoft.com/office/drawing/2014/main" id="{5FBD4E6B-F1F2-614D-8716-F2789AF8BA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402814"/>
              </p:ext>
            </p:extLst>
          </p:nvPr>
        </p:nvGraphicFramePr>
        <p:xfrm>
          <a:off x="863202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Producció del marxendatge que s'ofereix">
            <a:extLst>
              <a:ext uri="{FF2B5EF4-FFF2-40B4-BE49-F238E27FC236}">
                <a16:creationId xmlns:a16="http://schemas.microsoft.com/office/drawing/2014/main" id="{680C9361-D16B-FB4E-B604-8AF58D1671DF}"/>
              </a:ext>
            </a:extLst>
          </p:cNvPr>
          <p:cNvSpPr txBox="1"/>
          <p:nvPr/>
        </p:nvSpPr>
        <p:spPr>
          <a:xfrm>
            <a:off x="5531967" y="1931239"/>
            <a:ext cx="3303984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Manufacture of the merchandising products offered (%)</a:t>
            </a:r>
          </a:p>
        </p:txBody>
      </p:sp>
      <p:graphicFrame>
        <p:nvGraphicFramePr>
          <p:cNvPr id="9" name="Gràfic sectorial 2D" descr="Manufacture of the merchandising products offered (%)&#10;">
            <a:extLst>
              <a:ext uri="{FF2B5EF4-FFF2-40B4-BE49-F238E27FC236}">
                <a16:creationId xmlns:a16="http://schemas.microsoft.com/office/drawing/2014/main" id="{B169EFFC-8C13-914D-8828-EE3BACD27E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2483430"/>
              </p:ext>
            </p:extLst>
          </p:nvPr>
        </p:nvGraphicFramePr>
        <p:xfrm>
          <a:off x="5168664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Economia: diversificació del teixit econòmic i inclusió d’empreses d’inserció">
            <a:extLst>
              <a:ext uri="{FF2B5EF4-FFF2-40B4-BE49-F238E27FC236}">
                <a16:creationId xmlns:a16="http://schemas.microsoft.com/office/drawing/2014/main" id="{720FA872-7943-9742-AE16-4624F975B448}"/>
              </a:ext>
            </a:extLst>
          </p:cNvPr>
          <p:cNvSpPr txBox="1"/>
          <p:nvPr/>
        </p:nvSpPr>
        <p:spPr>
          <a:xfrm>
            <a:off x="989219" y="9170378"/>
            <a:ext cx="11997268" cy="9285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en-US"/>
              <a:t>Economic: diversification of the economic fabric and inclusion of placement agencies</a:t>
            </a:r>
            <a:endParaRPr/>
          </a:p>
        </p:txBody>
      </p:sp>
      <p:sp>
        <p:nvSpPr>
          <p:cNvPr id="13" name="Tipologia d'organització involucrada a l'esdeveniment">
            <a:extLst>
              <a:ext uri="{FF2B5EF4-FFF2-40B4-BE49-F238E27FC236}">
                <a16:creationId xmlns:a16="http://schemas.microsoft.com/office/drawing/2014/main" id="{F5CA7005-51E9-D147-BC3D-62A473ECF751}"/>
              </a:ext>
            </a:extLst>
          </p:cNvPr>
          <p:cNvSpPr txBox="1"/>
          <p:nvPr/>
        </p:nvSpPr>
        <p:spPr>
          <a:xfrm>
            <a:off x="989562" y="10295893"/>
            <a:ext cx="498656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Type of organization involved in the event (%)</a:t>
            </a:r>
          </a:p>
        </p:txBody>
      </p:sp>
      <p:graphicFrame>
        <p:nvGraphicFramePr>
          <p:cNvPr id="12" name="Gràfic de columnes 2D" descr="Type of organization involved in the event (%)&#10;">
            <a:extLst>
              <a:ext uri="{FF2B5EF4-FFF2-40B4-BE49-F238E27FC236}">
                <a16:creationId xmlns:a16="http://schemas.microsoft.com/office/drawing/2014/main" id="{4EA8DF3F-1F03-C846-AD0A-5AEB6A9BB3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9567818"/>
              </p:ext>
            </p:extLst>
          </p:nvPr>
        </p:nvGraphicFramePr>
        <p:xfrm>
          <a:off x="1061843" y="10774425"/>
          <a:ext cx="5260296" cy="5422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articipació a l'esdeveniment d'empreses d'inclusió social">
            <a:extLst>
              <a:ext uri="{FF2B5EF4-FFF2-40B4-BE49-F238E27FC236}">
                <a16:creationId xmlns:a16="http://schemas.microsoft.com/office/drawing/2014/main" id="{39A3DFFF-6BB5-6C48-9DFF-D8E98FE444DE}"/>
              </a:ext>
            </a:extLst>
          </p:cNvPr>
          <p:cNvSpPr txBox="1"/>
          <p:nvPr/>
        </p:nvSpPr>
        <p:spPr>
          <a:xfrm>
            <a:off x="7474522" y="10295893"/>
            <a:ext cx="498656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Participation in the event of social inclusion entities (number)</a:t>
            </a:r>
          </a:p>
        </p:txBody>
      </p:sp>
      <p:graphicFrame>
        <p:nvGraphicFramePr>
          <p:cNvPr id="14" name="Gràfic de columnes 2D" descr="Participation in the event of social inclusion entities (number)&#10;">
            <a:extLst>
              <a:ext uri="{FF2B5EF4-FFF2-40B4-BE49-F238E27FC236}">
                <a16:creationId xmlns:a16="http://schemas.microsoft.com/office/drawing/2014/main" id="{0B07B07A-EF1F-0842-AB10-3D6C4D5494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4235570"/>
              </p:ext>
            </p:extLst>
          </p:nvPr>
        </p:nvGraphicFramePr>
        <p:xfrm>
          <a:off x="7497526" y="10774425"/>
          <a:ext cx="5119072" cy="4603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Economia: retribució">
            <a:extLst>
              <a:ext uri="{FF2B5EF4-FFF2-40B4-BE49-F238E27FC236}">
                <a16:creationId xmlns:a16="http://schemas.microsoft.com/office/drawing/2014/main" id="{0D1CFA69-19D3-314B-8D99-FDED8DC11A64}"/>
              </a:ext>
            </a:extLst>
          </p:cNvPr>
          <p:cNvSpPr txBox="1"/>
          <p:nvPr/>
        </p:nvSpPr>
        <p:spPr>
          <a:xfrm>
            <a:off x="976519" y="18253876"/>
            <a:ext cx="11997268" cy="4976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lang="ca-ES" err="1"/>
              <a:t>Economic</a:t>
            </a:r>
            <a:r>
              <a:rPr lang="ca-ES"/>
              <a:t>: </a:t>
            </a:r>
            <a:r>
              <a:rPr lang="ca-ES" err="1"/>
              <a:t>remuneration</a:t>
            </a:r>
            <a:endParaRPr/>
          </a:p>
        </p:txBody>
      </p:sp>
      <p:sp>
        <p:nvSpPr>
          <p:cNvPr id="18" name="Temporalitat de les persones treballadores a les empreses involucrades en l'organització de l'esdeveniment">
            <a:extLst>
              <a:ext uri="{FF2B5EF4-FFF2-40B4-BE49-F238E27FC236}">
                <a16:creationId xmlns:a16="http://schemas.microsoft.com/office/drawing/2014/main" id="{2CA0AF00-C3A9-D444-87E5-2C1DDD5C7998}"/>
              </a:ext>
            </a:extLst>
          </p:cNvPr>
          <p:cNvSpPr txBox="1"/>
          <p:nvPr/>
        </p:nvSpPr>
        <p:spPr>
          <a:xfrm>
            <a:off x="995588" y="19040742"/>
            <a:ext cx="11866317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Employees of the companies involved in holding the event with a temporary contract (%)</a:t>
            </a:r>
            <a:endParaRPr dirty="0"/>
          </a:p>
        </p:txBody>
      </p:sp>
      <p:graphicFrame>
        <p:nvGraphicFramePr>
          <p:cNvPr id="17" name="Gràfic de columnes 2D" descr="Employees of the companies involved in holding the event with a temporary contract (%)&#10;">
            <a:extLst>
              <a:ext uri="{FF2B5EF4-FFF2-40B4-BE49-F238E27FC236}">
                <a16:creationId xmlns:a16="http://schemas.microsoft.com/office/drawing/2014/main" id="{5AEAA960-2E0D-B647-8691-4372D3EE30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1421170"/>
              </p:ext>
            </p:extLst>
          </p:nvPr>
        </p:nvGraphicFramePr>
        <p:xfrm>
          <a:off x="849792" y="19458781"/>
          <a:ext cx="11501296" cy="7830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Línia">
            <a:extLst>
              <a:ext uri="{FF2B5EF4-FFF2-40B4-BE49-F238E27FC236}">
                <a16:creationId xmlns:a16="http://schemas.microsoft.com/office/drawing/2014/main" id="{5F1D0AD1-B546-AD4B-8590-0DF195A3E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8079" y="17354541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" name="Ràtios empresarials empreses involucrades en la realització de l'esdeveniment (%)">
            <a:extLst>
              <a:ext uri="{FF2B5EF4-FFF2-40B4-BE49-F238E27FC236}">
                <a16:creationId xmlns:a16="http://schemas.microsoft.com/office/drawing/2014/main" id="{3A946DDE-800A-BB44-9DA0-FF6E097C39B8}"/>
              </a:ext>
            </a:extLst>
          </p:cNvPr>
          <p:cNvSpPr txBox="1"/>
          <p:nvPr/>
        </p:nvSpPr>
        <p:spPr>
          <a:xfrm>
            <a:off x="995588" y="28252507"/>
            <a:ext cx="11355500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Salary ratios of the companies involved in the event (%)</a:t>
            </a:r>
          </a:p>
        </p:txBody>
      </p:sp>
      <p:graphicFrame>
        <p:nvGraphicFramePr>
          <p:cNvPr id="20" name="Gràfic de columnes 2D" descr="Salary ratios of the companies involved in the event (%)&#10;">
            <a:extLst>
              <a:ext uri="{FF2B5EF4-FFF2-40B4-BE49-F238E27FC236}">
                <a16:creationId xmlns:a16="http://schemas.microsoft.com/office/drawing/2014/main" id="{E3382959-EC4D-C544-8E13-86F8E94E2F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0035148"/>
              </p:ext>
            </p:extLst>
          </p:nvPr>
        </p:nvGraphicFramePr>
        <p:xfrm>
          <a:off x="849792" y="28297133"/>
          <a:ext cx="11501296" cy="662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2" name="Línia">
            <a:extLst>
              <a:ext uri="{FF2B5EF4-FFF2-40B4-BE49-F238E27FC236}">
                <a16:creationId xmlns:a16="http://schemas.microsoft.com/office/drawing/2014/main" id="{398D885C-E3EF-F246-A2A9-FD4C012F6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8079" y="8077049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3" name="Ràtios empresarials empreses involucrades en la realització de l'esdeveniment (%)">
            <a:extLst>
              <a:ext uri="{FF2B5EF4-FFF2-40B4-BE49-F238E27FC236}">
                <a16:creationId xmlns:a16="http://schemas.microsoft.com/office/drawing/2014/main" id="{D0BB3782-264C-DC06-81C7-5555D7136455}"/>
              </a:ext>
            </a:extLst>
          </p:cNvPr>
          <p:cNvSpPr txBox="1"/>
          <p:nvPr/>
        </p:nvSpPr>
        <p:spPr>
          <a:xfrm>
            <a:off x="1539260" y="35687592"/>
            <a:ext cx="4305462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n-US" dirty="0"/>
              <a:t>Companies that carry out a remuneration audit (%)</a:t>
            </a:r>
            <a:endParaRPr dirty="0"/>
          </a:p>
        </p:txBody>
      </p:sp>
      <p:graphicFrame>
        <p:nvGraphicFramePr>
          <p:cNvPr id="5" name="Gráfico 4" descr="Companies that carry out a remuneration audit (%)&#10;">
            <a:extLst>
              <a:ext uri="{FF2B5EF4-FFF2-40B4-BE49-F238E27FC236}">
                <a16:creationId xmlns:a16="http://schemas.microsoft.com/office/drawing/2014/main" id="{6F6916F7-BA5B-1D49-BA42-09F88EB0E9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1739118"/>
              </p:ext>
            </p:extLst>
          </p:nvPr>
        </p:nvGraphicFramePr>
        <p:xfrm>
          <a:off x="404258" y="36612421"/>
          <a:ext cx="6103089" cy="336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9118531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c6cd4a-69ba-48e0-8890-b32c2713f18d">
      <Terms xmlns="http://schemas.microsoft.com/office/infopath/2007/PartnerControls"/>
    </lcf76f155ced4ddcb4097134ff3c332f>
    <TaxCatchAll xmlns="06c0355b-c2f5-45f8-8805-0f8001b0119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0E015C1A0F694D8C05E456D989A2BC" ma:contentTypeVersion="18" ma:contentTypeDescription="Crea un document nou" ma:contentTypeScope="" ma:versionID="23df7908c62bf9fa0207c613336ea042">
  <xsd:schema xmlns:xsd="http://www.w3.org/2001/XMLSchema" xmlns:xs="http://www.w3.org/2001/XMLSchema" xmlns:p="http://schemas.microsoft.com/office/2006/metadata/properties" xmlns:ns2="06c0355b-c2f5-45f8-8805-0f8001b01192" xmlns:ns3="fcc6cd4a-69ba-48e0-8890-b32c2713f18d" targetNamespace="http://schemas.microsoft.com/office/2006/metadata/properties" ma:root="true" ma:fieldsID="216679d9ea1331c49da36f34670ac267" ns2:_="" ns3:_="">
    <xsd:import namespace="06c0355b-c2f5-45f8-8805-0f8001b01192"/>
    <xsd:import namespace="fcc6cd4a-69ba-48e0-8890-b32c2713f1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0355b-c2f5-45f8-8805-0f8001b011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b32adb9-23af-415d-8acb-5b264e1914e8}" ma:internalName="TaxCatchAll" ma:showField="CatchAllData" ma:web="06c0355b-c2f5-45f8-8805-0f8001b011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6cd4a-69ba-48e0-8890-b32c2713f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es de la imatge" ma:readOnly="false" ma:fieldId="{5cf76f15-5ced-4ddc-b409-7134ff3c332f}" ma:taxonomyMulti="true" ma:sspId="afa12603-7873-48ef-85c5-113d3892bb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FABB43-0BE3-4A77-946F-95ECEAA6BF16}">
  <ds:schemaRefs>
    <ds:schemaRef ds:uri="06c0355b-c2f5-45f8-8805-0f8001b01192"/>
    <ds:schemaRef ds:uri="fcc6cd4a-69ba-48e0-8890-b32c2713f18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9808FB4-D915-43E4-AA60-C4DB2A34EC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c0355b-c2f5-45f8-8805-0f8001b01192"/>
    <ds:schemaRef ds:uri="fcc6cd4a-69ba-48e0-8890-b32c2713f1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270B4B-679C-4F71-ABE6-F247C139AF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Macintosh PowerPoint</Application>
  <PresentationFormat>Personalizado</PresentationFormat>
  <Paragraphs>53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Helvetica Neue</vt:lpstr>
      <vt:lpstr>Helvetica Neue LT Std 55 Roman</vt:lpstr>
      <vt:lpstr>Helvetica Neue LT Std 75 Bold</vt:lpstr>
      <vt:lpstr>Helvetica Neue LT Std 85 Heavy</vt:lpstr>
      <vt:lpstr>Helvetica Neue Medium</vt:lpstr>
      <vt:lpstr>21_BasicWhite</vt:lpstr>
      <vt:lpstr>Results report event sustainability</vt:lpstr>
      <vt:lpstr>Economic: stimulation of the local economy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David Arellano</cp:lastModifiedBy>
  <cp:revision>2</cp:revision>
  <dcterms:modified xsi:type="dcterms:W3CDTF">2025-03-10T11:07:24Z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0x010100860E015C1A0F694D8C05E456D989A2BC</vt:lpwstr>
  </property>
</Properties>
</file>