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3716000" cy="51206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21CB40-B07E-4E66-A94A-4C7880CC2E69}" v="145" dt="2024-06-14T10:49:54.21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 snapToGrid="0" snapToObjects="1">
      <p:cViewPr>
        <p:scale>
          <a:sx n="100" d="100"/>
          <a:sy n="100" d="100"/>
        </p:scale>
        <p:origin x="1064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de Haro" userId="e78c115f-2df7-4097-987b-a7d7dd5f7db8" providerId="ADAL" clId="{5721CB40-B07E-4E66-A94A-4C7880CC2E69}"/>
    <pc:docChg chg="undo custSel modSld">
      <pc:chgData name="Martina de Haro" userId="e78c115f-2df7-4097-987b-a7d7dd5f7db8" providerId="ADAL" clId="{5721CB40-B07E-4E66-A94A-4C7880CC2E69}" dt="2024-06-14T10:49:54.217" v="476"/>
      <pc:docMkLst>
        <pc:docMk/>
      </pc:docMkLst>
      <pc:sldChg chg="modSp mod">
        <pc:chgData name="Martina de Haro" userId="e78c115f-2df7-4097-987b-a7d7dd5f7db8" providerId="ADAL" clId="{5721CB40-B07E-4E66-A94A-4C7880CC2E69}" dt="2024-06-14T10:49:29.502" v="468" actId="962"/>
        <pc:sldMkLst>
          <pc:docMk/>
          <pc:sldMk cId="0" sldId="256"/>
        </pc:sldMkLst>
        <pc:spChg chg="mod">
          <ac:chgData name="Martina de Haro" userId="e78c115f-2df7-4097-987b-a7d7dd5f7db8" providerId="ADAL" clId="{5721CB40-B07E-4E66-A94A-4C7880CC2E69}" dt="2024-06-14T10:47:01.948" v="437" actId="33553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39.915" v="369" actId="962"/>
          <ac:spMkLst>
            <pc:docMk/>
            <pc:sldMk cId="0" sldId="256"/>
            <ac:spMk id="152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1.400" v="370" actId="962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2.650" v="371" actId="962"/>
          <ac:spMkLst>
            <pc:docMk/>
            <pc:sldMk cId="0" sldId="256"/>
            <ac:spMk id="154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3.713" v="372" actId="962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4.901" v="373" actId="962"/>
          <ac:spMkLst>
            <pc:docMk/>
            <pc:sldMk cId="0" sldId="256"/>
            <ac:spMk id="156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6.004" v="374" actId="962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00:18.524" v="35" actId="94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7.061" v="375" actId="962"/>
          <ac:spMkLst>
            <pc:docMk/>
            <pc:sldMk cId="0" sldId="256"/>
            <ac:spMk id="162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7:37.278" v="442" actId="13244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7:42.984" v="443" actId="13244"/>
          <ac:spMkLst>
            <pc:docMk/>
            <pc:sldMk cId="0" sldId="256"/>
            <ac:spMk id="16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7:48.495" v="445" actId="13244"/>
          <ac:spMkLst>
            <pc:docMk/>
            <pc:sldMk cId="0" sldId="256"/>
            <ac:spMk id="167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7:52.863" v="446" actId="13244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8:05.374" v="448" actId="13244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06:49.848" v="93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07:13.583" v="96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4:43.850" v="163" actId="20577"/>
          <ac:spMkLst>
            <pc:docMk/>
            <pc:sldMk cId="0" sldId="256"/>
            <ac:spMk id="177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1:42.881" v="145"/>
          <ac:spMkLst>
            <pc:docMk/>
            <pc:sldMk cId="0" sldId="256"/>
            <ac:spMk id="179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1:52.122" v="146"/>
          <ac:spMkLst>
            <pc:docMk/>
            <pc:sldMk cId="0" sldId="256"/>
            <ac:spMk id="181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5:23.549" v="168" actId="20577"/>
          <ac:spMkLst>
            <pc:docMk/>
            <pc:sldMk cId="0" sldId="256"/>
            <ac:spMk id="183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5:45.260" v="172" actId="14100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6:19.065" v="183" actId="20577"/>
          <ac:spMkLst>
            <pc:docMk/>
            <pc:sldMk cId="0" sldId="256"/>
            <ac:spMk id="187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22:07.781" v="207" actId="20577"/>
          <ac:spMkLst>
            <pc:docMk/>
            <pc:sldMk cId="0" sldId="256"/>
            <ac:spMk id="188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22:39.385" v="212" actId="20577"/>
          <ac:spMkLst>
            <pc:docMk/>
            <pc:sldMk cId="0" sldId="256"/>
            <ac:spMk id="190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22:52.598" v="213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9:03.331" v="462" actId="13244"/>
          <ac:spMkLst>
            <pc:docMk/>
            <pc:sldMk cId="0" sldId="256"/>
            <ac:spMk id="193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5:37.315" v="407" actId="21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26:50.531" v="238" actId="1076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26:44.188" v="237" actId="14100"/>
          <ac:spMkLst>
            <pc:docMk/>
            <pc:sldMk cId="0" sldId="256"/>
            <ac:spMk id="202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6:47.385" v="430" actId="962"/>
          <ac:spMkLst>
            <pc:docMk/>
            <pc:sldMk cId="0" sldId="256"/>
            <ac:spMk id="213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6:48.939" v="431" actId="962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6:50.208" v="432" actId="962"/>
          <ac:spMkLst>
            <pc:docMk/>
            <pc:sldMk cId="0" sldId="256"/>
            <ac:spMk id="21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6:51.508" v="433" actId="962"/>
          <ac:spMkLst>
            <pc:docMk/>
            <pc:sldMk cId="0" sldId="256"/>
            <ac:spMk id="216" creationId="{00000000-0000-0000-0000-000000000000}"/>
          </ac:spMkLst>
        </pc:spChg>
        <pc:graphicFrameChg chg="mod">
          <ac:chgData name="Martina de Haro" userId="e78c115f-2df7-4097-987b-a7d7dd5f7db8" providerId="ADAL" clId="{5721CB40-B07E-4E66-A94A-4C7880CC2E69}" dt="2024-06-14T10:43:59.634" v="377" actId="962"/>
          <ac:graphicFrameMkLst>
            <pc:docMk/>
            <pc:sldMk cId="0" sldId="256"/>
            <ac:graphicFrameMk id="163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7:46.075" v="444" actId="13244"/>
          <ac:graphicFrameMkLst>
            <pc:docMk/>
            <pc:sldMk cId="0" sldId="256"/>
            <ac:graphicFrameMk id="166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7:57.815" v="447" actId="13244"/>
          <ac:graphicFrameMkLst>
            <pc:docMk/>
            <pc:sldMk cId="0" sldId="256"/>
            <ac:graphicFrameMk id="169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09.472" v="449" actId="13244"/>
          <ac:graphicFrameMkLst>
            <pc:docMk/>
            <pc:sldMk cId="0" sldId="256"/>
            <ac:graphicFrameMk id="171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27.813" v="450" actId="13244"/>
          <ac:graphicFrameMkLst>
            <pc:docMk/>
            <pc:sldMk cId="0" sldId="256"/>
            <ac:graphicFrameMk id="172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30.912" v="451" actId="13244"/>
          <ac:graphicFrameMkLst>
            <pc:docMk/>
            <pc:sldMk cId="0" sldId="256"/>
            <ac:graphicFrameMk id="174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35.424" v="452" actId="13244"/>
          <ac:graphicFrameMkLst>
            <pc:docMk/>
            <pc:sldMk cId="0" sldId="256"/>
            <ac:graphicFrameMk id="176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37.409" v="453" actId="13244"/>
          <ac:graphicFrameMkLst>
            <pc:docMk/>
            <pc:sldMk cId="0" sldId="256"/>
            <ac:graphicFrameMk id="178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39.600" v="454" actId="13244"/>
          <ac:graphicFrameMkLst>
            <pc:docMk/>
            <pc:sldMk cId="0" sldId="256"/>
            <ac:graphicFrameMk id="180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46.142" v="455" actId="13244"/>
          <ac:graphicFrameMkLst>
            <pc:docMk/>
            <pc:sldMk cId="0" sldId="256"/>
            <ac:graphicFrameMk id="182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54.145" v="458" actId="13244"/>
          <ac:graphicFrameMkLst>
            <pc:docMk/>
            <pc:sldMk cId="0" sldId="256"/>
            <ac:graphicFrameMk id="184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57.063" v="459" actId="13244"/>
          <ac:graphicFrameMkLst>
            <pc:docMk/>
            <pc:sldMk cId="0" sldId="256"/>
            <ac:graphicFrameMk id="186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00.440" v="460" actId="13244"/>
          <ac:graphicFrameMkLst>
            <pc:docMk/>
            <pc:sldMk cId="0" sldId="256"/>
            <ac:graphicFrameMk id="189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01.674" v="461" actId="13244"/>
          <ac:graphicFrameMkLst>
            <pc:docMk/>
            <pc:sldMk cId="0" sldId="256"/>
            <ac:graphicFrameMk id="191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16.442" v="463" actId="13244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20.936" v="464" actId="13244"/>
          <ac:graphicFrameMkLst>
            <pc:docMk/>
            <pc:sldMk cId="0" sldId="256"/>
            <ac:graphicFrameMk id="196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23.417" v="465" actId="13244"/>
          <ac:graphicFrameMkLst>
            <pc:docMk/>
            <pc:sldMk cId="0" sldId="256"/>
            <ac:graphicFrameMk id="201" creationId="{00000000-0000-0000-0000-000000000000}"/>
          </ac:graphicFrameMkLst>
        </pc:graphicFrameChg>
        <pc:picChg chg="mod">
          <ac:chgData name="Martina de Haro" userId="e78c115f-2df7-4097-987b-a7d7dd5f7db8" providerId="ADAL" clId="{5721CB40-B07E-4E66-A94A-4C7880CC2E69}" dt="2024-06-14T10:47:27.375" v="439" actId="962"/>
          <ac:picMkLst>
            <pc:docMk/>
            <pc:sldMk cId="0" sldId="256"/>
            <ac:picMk id="158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7:28.086" v="440" actId="962"/>
          <ac:picMkLst>
            <pc:docMk/>
            <pc:sldMk cId="0" sldId="256"/>
            <ac:picMk id="159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7:29.247" v="441" actId="962"/>
          <ac:picMkLst>
            <pc:docMk/>
            <pc:sldMk cId="0" sldId="256"/>
            <ac:picMk id="160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9:26.731" v="466" actId="962"/>
          <ac:picMkLst>
            <pc:docMk/>
            <pc:sldMk cId="0" sldId="256"/>
            <ac:picMk id="221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6:52.591" v="434" actId="962"/>
          <ac:picMkLst>
            <pc:docMk/>
            <pc:sldMk cId="0" sldId="256"/>
            <ac:picMk id="222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9:28.821" v="467" actId="962"/>
          <ac:picMkLst>
            <pc:docMk/>
            <pc:sldMk cId="0" sldId="256"/>
            <ac:picMk id="223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9:29.502" v="468" actId="962"/>
          <ac:picMkLst>
            <pc:docMk/>
            <pc:sldMk cId="0" sldId="256"/>
            <ac:picMk id="224" creationId="{00000000-0000-0000-0000-000000000000}"/>
          </ac:picMkLst>
        </pc:picChg>
      </pc:sldChg>
      <pc:sldChg chg="addSp delSp modSp mod">
        <pc:chgData name="Martina de Haro" userId="e78c115f-2df7-4097-987b-a7d7dd5f7db8" providerId="ADAL" clId="{5721CB40-B07E-4E66-A94A-4C7880CC2E69}" dt="2024-06-14T10:49:54.217" v="476"/>
        <pc:sldMkLst>
          <pc:docMk/>
          <pc:sldMk cId="911853120" sldId="257"/>
        </pc:sldMkLst>
        <pc:spChg chg="add del">
          <ac:chgData name="Martina de Haro" userId="e78c115f-2df7-4097-987b-a7d7dd5f7db8" providerId="ADAL" clId="{5721CB40-B07E-4E66-A94A-4C7880CC2E69}" dt="2024-06-13T09:30:22.768" v="286" actId="22"/>
          <ac:spMkLst>
            <pc:docMk/>
            <pc:sldMk cId="911853120" sldId="257"/>
            <ac:spMk id="4" creationId="{6B5CC85E-40D7-73BB-B7D6-BF8FA2F7792C}"/>
          </ac:spMkLst>
        </pc:spChg>
        <pc:spChg chg="mod">
          <ac:chgData name="Martina de Haro" userId="e78c115f-2df7-4097-987b-a7d7dd5f7db8" providerId="ADAL" clId="{5721CB40-B07E-4E66-A94A-4C7880CC2E69}" dt="2024-06-14T10:47:17.413" v="438" actId="33553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Martina de Haro" userId="e78c115f-2df7-4097-987b-a7d7dd5f7db8" providerId="ADAL" clId="{5721CB40-B07E-4E66-A94A-4C7880CC2E69}" dt="2024-06-14T10:46:00.686" v="415" actId="1076"/>
          <ac:spMkLst>
            <pc:docMk/>
            <pc:sldMk cId="911853120" sldId="257"/>
            <ac:spMk id="8" creationId="{84D58907-5297-7145-BFA6-5B0DF37585BA}"/>
          </ac:spMkLst>
        </pc:spChg>
        <pc:spChg chg="mod">
          <ac:chgData name="Martina de Haro" userId="e78c115f-2df7-4097-987b-a7d7dd5f7db8" providerId="ADAL" clId="{5721CB40-B07E-4E66-A94A-4C7880CC2E69}" dt="2024-06-13T09:30:40.958" v="291"/>
          <ac:spMkLst>
            <pc:docMk/>
            <pc:sldMk cId="911853120" sldId="257"/>
            <ac:spMk id="10" creationId="{680C9361-D16B-FB4E-B604-8AF58D1671DF}"/>
          </ac:spMkLst>
        </pc:spChg>
        <pc:spChg chg="mod">
          <ac:chgData name="Martina de Haro" userId="e78c115f-2df7-4097-987b-a7d7dd5f7db8" providerId="ADAL" clId="{5721CB40-B07E-4E66-A94A-4C7880CC2E69}" dt="2024-06-13T09:37:54.514" v="345" actId="20577"/>
          <ac:spMkLst>
            <pc:docMk/>
            <pc:sldMk cId="911853120" sldId="257"/>
            <ac:spMk id="11" creationId="{720FA872-7943-9742-AE16-4624F975B448}"/>
          </ac:spMkLst>
        </pc:spChg>
        <pc:spChg chg="mod">
          <ac:chgData name="Martina de Haro" userId="e78c115f-2df7-4097-987b-a7d7dd5f7db8" providerId="ADAL" clId="{5721CB40-B07E-4E66-A94A-4C7880CC2E69}" dt="2024-06-13T09:33:38.565" v="301" actId="20577"/>
          <ac:spMkLst>
            <pc:docMk/>
            <pc:sldMk cId="911853120" sldId="257"/>
            <ac:spMk id="13" creationId="{F5CA7005-51E9-D147-BC3D-62A473ECF751}"/>
          </ac:spMkLst>
        </pc:spChg>
        <pc:spChg chg="mod">
          <ac:chgData name="Martina de Haro" userId="e78c115f-2df7-4097-987b-a7d7dd5f7db8" providerId="ADAL" clId="{5721CB40-B07E-4E66-A94A-4C7880CC2E69}" dt="2024-06-13T09:34:14.598" v="305" actId="14100"/>
          <ac:spMkLst>
            <pc:docMk/>
            <pc:sldMk cId="911853120" sldId="257"/>
            <ac:spMk id="15" creationId="{39A3DFFF-6BB5-6C48-9DFF-D8E98FE444DE}"/>
          </ac:spMkLst>
        </pc:spChg>
        <pc:spChg chg="mod">
          <ac:chgData name="Martina de Haro" userId="e78c115f-2df7-4097-987b-a7d7dd5f7db8" providerId="ADAL" clId="{5721CB40-B07E-4E66-A94A-4C7880CC2E69}" dt="2024-06-13T09:37:00.685" v="319" actId="20577"/>
          <ac:spMkLst>
            <pc:docMk/>
            <pc:sldMk cId="911853120" sldId="257"/>
            <ac:spMk id="16" creationId="{0D1CFA69-19D3-314B-8D99-FDED8DC11A64}"/>
          </ac:spMkLst>
        </pc:spChg>
        <pc:spChg chg="mod">
          <ac:chgData name="Martina de Haro" userId="e78c115f-2df7-4097-987b-a7d7dd5f7db8" providerId="ADAL" clId="{5721CB40-B07E-4E66-A94A-4C7880CC2E69}" dt="2024-06-13T09:39:15.753" v="347" actId="20577"/>
          <ac:spMkLst>
            <pc:docMk/>
            <pc:sldMk cId="911853120" sldId="257"/>
            <ac:spMk id="18" creationId="{2CA0AF00-C3A9-D444-87E5-2C1DDD5C7998}"/>
          </ac:spMkLst>
        </pc:spChg>
        <pc:spChg chg="mod">
          <ac:chgData name="Martina de Haro" userId="e78c115f-2df7-4097-987b-a7d7dd5f7db8" providerId="ADAL" clId="{5721CB40-B07E-4E66-A94A-4C7880CC2E69}" dt="2024-06-14T10:46:53.838" v="435" actId="962"/>
          <ac:spMkLst>
            <pc:docMk/>
            <pc:sldMk cId="911853120" sldId="257"/>
            <ac:spMk id="19" creationId="{5F1D0AD1-B546-AD4B-8590-0DF195A3ECBE}"/>
          </ac:spMkLst>
        </pc:spChg>
        <pc:spChg chg="mod">
          <ac:chgData name="Martina de Haro" userId="e78c115f-2df7-4097-987b-a7d7dd5f7db8" providerId="ADAL" clId="{5721CB40-B07E-4E66-A94A-4C7880CC2E69}" dt="2024-06-13T09:41:46.615" v="358" actId="20577"/>
          <ac:spMkLst>
            <pc:docMk/>
            <pc:sldMk cId="911853120" sldId="257"/>
            <ac:spMk id="21" creationId="{3A946DDE-800A-BB44-9DA0-FF6E097C39B8}"/>
          </ac:spMkLst>
        </pc:spChg>
        <pc:spChg chg="mod">
          <ac:chgData name="Martina de Haro" userId="e78c115f-2df7-4097-987b-a7d7dd5f7db8" providerId="ADAL" clId="{5721CB40-B07E-4E66-A94A-4C7880CC2E69}" dt="2024-06-14T10:46:55.132" v="436" actId="962"/>
          <ac:spMkLst>
            <pc:docMk/>
            <pc:sldMk cId="911853120" sldId="257"/>
            <ac:spMk id="22" creationId="{398D885C-E3EF-F246-A2A9-FD4C012F6789}"/>
          </ac:spMkLst>
        </pc:spChg>
        <pc:spChg chg="mod">
          <ac:chgData name="Martina de Haro" userId="e78c115f-2df7-4097-987b-a7d7dd5f7db8" providerId="ADAL" clId="{5721CB40-B07E-4E66-A94A-4C7880CC2E69}" dt="2024-06-13T09:43:15.019" v="368"/>
          <ac:spMkLst>
            <pc:docMk/>
            <pc:sldMk cId="911853120" sldId="257"/>
            <ac:spMk id="23" creationId="{D0BB3782-264C-DC06-81C7-5555D7136455}"/>
          </ac:spMkLst>
        </pc:spChg>
        <pc:spChg chg="add del">
          <ac:chgData name="Martina de Haro" userId="e78c115f-2df7-4097-987b-a7d7dd5f7db8" providerId="ADAL" clId="{5721CB40-B07E-4E66-A94A-4C7880CC2E69}" dt="2024-06-13T09:30:34.786" v="289" actId="22"/>
          <ac:spMkLst>
            <pc:docMk/>
            <pc:sldMk cId="911853120" sldId="257"/>
            <ac:spMk id="25" creationId="{346553BB-BC5D-70BD-3B3E-A1E03CF02E5E}"/>
          </ac:spMkLst>
        </pc:spChg>
        <pc:graphicFrameChg chg="del">
          <ac:chgData name="Martina de Haro" userId="e78c115f-2df7-4097-987b-a7d7dd5f7db8" providerId="ADAL" clId="{5721CB40-B07E-4E66-A94A-4C7880CC2E69}" dt="2024-06-13T09:42:03.798" v="359" actId="478"/>
          <ac:graphicFrameMkLst>
            <pc:docMk/>
            <pc:sldMk cId="911853120" sldId="257"/>
            <ac:graphicFrameMk id="2" creationId="{00000000-0008-0000-0100-000007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54.217" v="476"/>
          <ac:graphicFrameMkLst>
            <pc:docMk/>
            <pc:sldMk cId="911853120" sldId="257"/>
            <ac:graphicFrameMk id="5" creationId="{6F6916F7-BA5B-1D49-BA42-09F88EB0E9F4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43.386" v="469" actId="13244"/>
          <ac:graphicFrameMkLst>
            <pc:docMk/>
            <pc:sldMk cId="911853120" sldId="257"/>
            <ac:graphicFrameMk id="7" creationId="{5FBD4E6B-F1F2-614D-8716-F2789AF8BA05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44.590" v="470" actId="13244"/>
          <ac:graphicFrameMkLst>
            <pc:docMk/>
            <pc:sldMk cId="911853120" sldId="257"/>
            <ac:graphicFrameMk id="9" creationId="{B169EFFC-8C13-914D-8828-EE3BACD27E04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45.761" v="471" actId="13244"/>
          <ac:graphicFrameMkLst>
            <pc:docMk/>
            <pc:sldMk cId="911853120" sldId="257"/>
            <ac:graphicFrameMk id="12" creationId="{4EA8DF3F-1F03-C846-AD0A-5AEB6A9BB3FF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46.967" v="472" actId="13244"/>
          <ac:graphicFrameMkLst>
            <pc:docMk/>
            <pc:sldMk cId="911853120" sldId="257"/>
            <ac:graphicFrameMk id="14" creationId="{0B07B07A-EF1F-0842-AB10-3D6C4D54945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48.967" v="473" actId="13244"/>
          <ac:graphicFrameMkLst>
            <pc:docMk/>
            <pc:sldMk cId="911853120" sldId="257"/>
            <ac:graphicFrameMk id="17" creationId="{5AEAA960-2E0D-B647-8691-4372D3EE309D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50.564" v="474" actId="13244"/>
          <ac:graphicFrameMkLst>
            <pc:docMk/>
            <pc:sldMk cId="911853120" sldId="257"/>
            <ac:graphicFrameMk id="20" creationId="{E3382959-EC4D-C544-8E13-86F8E94E2F5B}"/>
          </ac:graphicFrameMkLst>
        </pc:graphicFrameChg>
      </pc:sldChg>
    </pc:docChg>
  </pc:docChgLst>
  <pc:docChgLst>
    <pc:chgData name="Martina de Haro" userId="e78c115f-2df7-4097-987b-a7d7dd5f7db8" providerId="ADAL" clId="{819BA667-9AB4-4C5B-A23E-BEE0E43C3DFC}"/>
    <pc:docChg chg="undo redo custSel modSld">
      <pc:chgData name="Martina de Haro" userId="e78c115f-2df7-4097-987b-a7d7dd5f7db8" providerId="ADAL" clId="{819BA667-9AB4-4C5B-A23E-BEE0E43C3DFC}" dt="2024-06-13T08:55:58.268" v="355"/>
      <pc:docMkLst>
        <pc:docMk/>
      </pc:docMkLst>
      <pc:sldChg chg="modSp mod">
        <pc:chgData name="Martina de Haro" userId="e78c115f-2df7-4097-987b-a7d7dd5f7db8" providerId="ADAL" clId="{819BA667-9AB4-4C5B-A23E-BEE0E43C3DFC}" dt="2024-06-13T08:55:58.268" v="355"/>
        <pc:sldMkLst>
          <pc:docMk/>
          <pc:sldMk cId="0" sldId="256"/>
        </pc:sldMkLst>
        <pc:spChg chg="mod">
          <ac:chgData name="Martina de Haro" userId="e78c115f-2df7-4097-987b-a7d7dd5f7db8" providerId="ADAL" clId="{819BA667-9AB4-4C5B-A23E-BEE0E43C3DFC}" dt="2024-06-13T08:22:24.176" v="1" actId="94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51:52.678" v="333" actId="20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2:40.914" v="3" actId="947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2:49.502" v="4" actId="94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6:37.450" v="30" actId="20577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8:52.035" v="36" actId="20577"/>
          <ac:spMkLst>
            <pc:docMk/>
            <pc:sldMk cId="0" sldId="256"/>
            <ac:spMk id="18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9:03.274" v="40" actId="20577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37.465" v="63" actId="20577"/>
          <ac:spMkLst>
            <pc:docMk/>
            <pc:sldMk cId="0" sldId="256"/>
            <ac:spMk id="19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46.078" v="81" actId="20577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58.016" v="99" actId="20577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1:16.405" v="120" actId="14100"/>
          <ac:spMkLst>
            <pc:docMk/>
            <pc:sldMk cId="0" sldId="256"/>
            <ac:spMk id="202" creationId="{00000000-0000-0000-0000-000000000000}"/>
          </ac:spMkLst>
        </pc:spChg>
        <pc:graphicFrameChg chg="mod">
          <ac:chgData name="Martina de Haro" userId="e78c115f-2df7-4097-987b-a7d7dd5f7db8" providerId="ADAL" clId="{819BA667-9AB4-4C5B-A23E-BEE0E43C3DFC}" dt="2024-06-13T08:55:41.698" v="353"/>
          <ac:graphicFrameMkLst>
            <pc:docMk/>
            <pc:sldMk cId="0" sldId="256"/>
            <ac:graphicFrameMk id="163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55:24.753" v="352"/>
          <ac:graphicFrameMkLst>
            <pc:docMk/>
            <pc:sldMk cId="0" sldId="256"/>
            <ac:graphicFrameMk id="169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55:58.268" v="355"/>
          <ac:graphicFrameMkLst>
            <pc:docMk/>
            <pc:sldMk cId="0" sldId="256"/>
            <ac:graphicFrameMk id="171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24.013" v="31" actId="255"/>
          <ac:graphicFrameMkLst>
            <pc:docMk/>
            <pc:sldMk cId="0" sldId="256"/>
            <ac:graphicFrameMk id="17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28.801" v="32" actId="255"/>
          <ac:graphicFrameMkLst>
            <pc:docMk/>
            <pc:sldMk cId="0" sldId="256"/>
            <ac:graphicFrameMk id="178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34.569" v="33" actId="255"/>
          <ac:graphicFrameMkLst>
            <pc:docMk/>
            <pc:sldMk cId="0" sldId="256"/>
            <ac:graphicFrameMk id="180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8:07.522" v="34" actId="255"/>
          <ac:graphicFrameMkLst>
            <pc:docMk/>
            <pc:sldMk cId="0" sldId="256"/>
            <ac:graphicFrameMk id="18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1:24.945" v="121" actId="255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1:29.514" v="122" actId="255"/>
          <ac:graphicFrameMkLst>
            <pc:docMk/>
            <pc:sldMk cId="0" sldId="256"/>
            <ac:graphicFrameMk id="196" creationId="{00000000-0000-0000-0000-000000000000}"/>
          </ac:graphicFrameMkLst>
        </pc:graphicFrameChg>
      </pc:sldChg>
      <pc:sldChg chg="addSp delSp modSp mod">
        <pc:chgData name="Martina de Haro" userId="e78c115f-2df7-4097-987b-a7d7dd5f7db8" providerId="ADAL" clId="{819BA667-9AB4-4C5B-A23E-BEE0E43C3DFC}" dt="2024-06-13T08:50:33.906" v="332" actId="207"/>
        <pc:sldMkLst>
          <pc:docMk/>
          <pc:sldMk cId="911853120" sldId="257"/>
        </pc:sldMkLst>
        <pc:spChg chg="mod">
          <ac:chgData name="Martina de Haro" userId="e78c115f-2df7-4097-987b-a7d7dd5f7db8" providerId="ADAL" clId="{819BA667-9AB4-4C5B-A23E-BEE0E43C3DFC}" dt="2024-06-13T08:33:48.573" v="131" actId="313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Martina de Haro" userId="e78c115f-2df7-4097-987b-a7d7dd5f7db8" providerId="ADAL" clId="{819BA667-9AB4-4C5B-A23E-BEE0E43C3DFC}" dt="2024-06-13T08:33:55.697" v="135" actId="20577"/>
          <ac:spMkLst>
            <pc:docMk/>
            <pc:sldMk cId="911853120" sldId="257"/>
            <ac:spMk id="8" creationId="{84D58907-5297-7145-BFA6-5B0DF37585BA}"/>
          </ac:spMkLst>
        </pc:spChg>
        <pc:spChg chg="mod">
          <ac:chgData name="Martina de Haro" userId="e78c115f-2df7-4097-987b-a7d7dd5f7db8" providerId="ADAL" clId="{819BA667-9AB4-4C5B-A23E-BEE0E43C3DFC}" dt="2024-06-13T08:34:19.548" v="142" actId="20577"/>
          <ac:spMkLst>
            <pc:docMk/>
            <pc:sldMk cId="911853120" sldId="257"/>
            <ac:spMk id="10" creationId="{680C9361-D16B-FB4E-B604-8AF58D1671DF}"/>
          </ac:spMkLst>
        </pc:spChg>
        <pc:spChg chg="mod">
          <ac:chgData name="Martina de Haro" userId="e78c115f-2df7-4097-987b-a7d7dd5f7db8" providerId="ADAL" clId="{819BA667-9AB4-4C5B-A23E-BEE0E43C3DFC}" dt="2024-06-13T08:34:54.448" v="147" actId="20577"/>
          <ac:spMkLst>
            <pc:docMk/>
            <pc:sldMk cId="911853120" sldId="257"/>
            <ac:spMk id="13" creationId="{F5CA7005-51E9-D147-BC3D-62A473ECF751}"/>
          </ac:spMkLst>
        </pc:spChg>
        <pc:spChg chg="mod">
          <ac:chgData name="Martina de Haro" userId="e78c115f-2df7-4097-987b-a7d7dd5f7db8" providerId="ADAL" clId="{819BA667-9AB4-4C5B-A23E-BEE0E43C3DFC}" dt="2024-06-13T08:35:13.836" v="162" actId="20577"/>
          <ac:spMkLst>
            <pc:docMk/>
            <pc:sldMk cId="911853120" sldId="257"/>
            <ac:spMk id="15" creationId="{39A3DFFF-6BB5-6C48-9DFF-D8E98FE444DE}"/>
          </ac:spMkLst>
        </pc:spChg>
        <pc:spChg chg="mod">
          <ac:chgData name="Martina de Haro" userId="e78c115f-2df7-4097-987b-a7d7dd5f7db8" providerId="ADAL" clId="{819BA667-9AB4-4C5B-A23E-BEE0E43C3DFC}" dt="2024-06-13T08:39:38.581" v="188" actId="20577"/>
          <ac:spMkLst>
            <pc:docMk/>
            <pc:sldMk cId="911853120" sldId="257"/>
            <ac:spMk id="18" creationId="{2CA0AF00-C3A9-D444-87E5-2C1DDD5C7998}"/>
          </ac:spMkLst>
        </pc:spChg>
        <pc:spChg chg="mod">
          <ac:chgData name="Martina de Haro" userId="e78c115f-2df7-4097-987b-a7d7dd5f7db8" providerId="ADAL" clId="{819BA667-9AB4-4C5B-A23E-BEE0E43C3DFC}" dt="2024-06-13T08:43:57.431" v="224" actId="14100"/>
          <ac:spMkLst>
            <pc:docMk/>
            <pc:sldMk cId="911853120" sldId="257"/>
            <ac:spMk id="21" creationId="{3A946DDE-800A-BB44-9DA0-FF6E097C39B8}"/>
          </ac:spMkLst>
        </pc:spChg>
        <pc:spChg chg="add mod">
          <ac:chgData name="Martina de Haro" userId="e78c115f-2df7-4097-987b-a7d7dd5f7db8" providerId="ADAL" clId="{819BA667-9AB4-4C5B-A23E-BEE0E43C3DFC}" dt="2024-06-13T08:50:07.968" v="328" actId="1076"/>
          <ac:spMkLst>
            <pc:docMk/>
            <pc:sldMk cId="911853120" sldId="257"/>
            <ac:spMk id="23" creationId="{D0BB3782-264C-DC06-81C7-5555D7136455}"/>
          </ac:spMkLst>
        </pc:spChg>
        <pc:graphicFrameChg chg="add mod">
          <ac:chgData name="Martina de Haro" userId="e78c115f-2df7-4097-987b-a7d7dd5f7db8" providerId="ADAL" clId="{819BA667-9AB4-4C5B-A23E-BEE0E43C3DFC}" dt="2024-06-13T08:45:01.269" v="239" actId="1076"/>
          <ac:graphicFrameMkLst>
            <pc:docMk/>
            <pc:sldMk cId="911853120" sldId="257"/>
            <ac:graphicFrameMk id="2" creationId="{00000000-0008-0000-0100-000007000000}"/>
          </ac:graphicFrameMkLst>
        </pc:graphicFrameChg>
        <pc:graphicFrameChg chg="add mod">
          <ac:chgData name="Martina de Haro" userId="e78c115f-2df7-4097-987b-a7d7dd5f7db8" providerId="ADAL" clId="{819BA667-9AB4-4C5B-A23E-BEE0E43C3DFC}" dt="2024-06-13T08:50:33.906" v="332" actId="207"/>
          <ac:graphicFrameMkLst>
            <pc:docMk/>
            <pc:sldMk cId="911853120" sldId="257"/>
            <ac:graphicFrameMk id="5" creationId="{6F6916F7-BA5B-1D49-BA42-09F88EB0E9F4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4:09.400" v="136" actId="255"/>
          <ac:graphicFrameMkLst>
            <pc:docMk/>
            <pc:sldMk cId="911853120" sldId="257"/>
            <ac:graphicFrameMk id="7" creationId="{5FBD4E6B-F1F2-614D-8716-F2789AF8BA05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4:25.064" v="143" actId="255"/>
          <ac:graphicFrameMkLst>
            <pc:docMk/>
            <pc:sldMk cId="911853120" sldId="257"/>
            <ac:graphicFrameMk id="9" creationId="{B169EFFC-8C13-914D-8828-EE3BACD27E04}"/>
          </ac:graphicFrameMkLst>
        </pc:graphicFrameChg>
        <pc:graphicFrameChg chg="add del mod">
          <ac:chgData name="Martina de Haro" userId="e78c115f-2df7-4097-987b-a7d7dd5f7db8" providerId="ADAL" clId="{819BA667-9AB4-4C5B-A23E-BEE0E43C3DFC}" dt="2024-06-13T08:41:42.970" v="202" actId="255"/>
          <ac:graphicFrameMkLst>
            <pc:docMk/>
            <pc:sldMk cId="911853120" sldId="257"/>
            <ac:graphicFrameMk id="17" creationId="{5AEAA960-2E0D-B647-8691-4372D3EE309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2.xlsx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4696699999999996"/>
          <c:h val="0.636819000000000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BE-264F-81AF-55849FB28480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BE-264F-81AF-55849FB28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BE-264F-81AF-55849FB28480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BE-264F-81AF-55849FB28480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BE-264F-81AF-55849FB28480}"/>
              </c:ext>
            </c:extLst>
          </c:dPt>
          <c:dLbls>
            <c:dLbl>
              <c:idx val="3"/>
              <c:layout>
                <c:manualLayout>
                  <c:x val="5.512099709274048E-2"/>
                  <c:y val="3.40340699438317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BE-264F-81AF-55849FB28480}"/>
                </c:ext>
              </c:extLst>
            </c:dLbl>
            <c:dLbl>
              <c:idx val="4"/>
              <c:layout>
                <c:manualLayout>
                  <c:x val="0.14591062430123769"/>
                  <c:y val="0.2942783711204952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673347806228"/>
                      <c:h val="0.14338331761715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7BE-264F-81AF-55849FB28480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Alimentación</c:v>
                </c:pt>
                <c:pt idx="1">
                  <c:v>Movilidad</c:v>
                </c:pt>
                <c:pt idx="2">
                  <c:v>Energía (electricidad y combustibles)</c:v>
                </c:pt>
                <c:pt idx="3">
                  <c:v>Alojamiento</c:v>
                </c:pt>
                <c:pt idx="4">
                  <c:v>Materiales (residuos y agua)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0.06</c:v>
                </c:pt>
                <c:pt idx="1">
                  <c:v>0.1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BE-264F-81AF-55849FB2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8.1367999999999996E-3"/>
          <c:y val="0.701905"/>
          <c:w val="0.99186300000000005"/>
          <c:h val="0.29809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5-D840-A869-71269657B0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5-D840-A869-71269657B0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Personas no binarias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D5-D840-A869-71269657B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5.9967136450382964E-2"/>
          <c:y val="0.77223699999999995"/>
          <c:w val="0.9155824370444025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4124799999999997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F38-DF46-ACC7-746838863FC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38-DF46-ACC7-746838863FC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38-DF46-ACC7-746838863FC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F38-DF46-ACC7-746838863FC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F38-DF46-ACC7-746838863FC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F38-DF46-ACC7-746838863FC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Mujeres</c:v>
                </c:pt>
                <c:pt idx="1">
                  <c:v>Hombres</c:v>
                </c:pt>
                <c:pt idx="2">
                  <c:v>Personas no binarias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38-DF46-ACC7-746838863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4972999999999999E-2"/>
          <c:y val="0.76044199999999995"/>
          <c:w val="0.95502699999999996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F-C943-883E-85AA557C3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9F-C943-883E-85AA557C3E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Personas no binarias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9F-C943-883E-85AA557C3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7223699999999995"/>
          <c:w val="0.99332051074526528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Catalanas y españolas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D-A543-9E27-19627BC953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Miembros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4D-A543-9E27-19627BC953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miembros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4D-A543-9E27-19627BC95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56199999999999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Catalanas y españolas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C-CB4C-9605-AA2CF7BD0D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Miembros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C-CB4C-9605-AA2CF7BD0D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miembros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C-CB4C-9605-AA2CF7BD0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92131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925187700865835"/>
          <c:y val="2.7639839782010647E-2"/>
          <c:w val="0.70607837721837541"/>
          <c:h val="0.6192450510067873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B66-1140-936B-9D29AB8E919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B66-1140-936B-9D29AB8E919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B66-1140-936B-9D29AB8E919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B66-1140-936B-9D29AB8E919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Con diversidad funcional</c:v>
                </c:pt>
                <c:pt idx="1">
                  <c:v>Sin diversidad funcional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66-1140-936B-9D29AB8E9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669294325050096E-2"/>
          <c:y val="0.68112251574793214"/>
          <c:w val="0.97330700000000003"/>
          <c:h val="0.1254814082318011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5339900000000006E-2"/>
          <c:y val="5.0000000000000001E-3"/>
          <c:w val="0.92966000000000004"/>
          <c:h val="0.732153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FB5-F14B-BA7C-961B8793A258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B5-F14B-BA7C-961B8793A25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FB5-F14B-BA7C-961B8793A25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FB5-F14B-BA7C-961B8793A25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Con diversidad funcional</c:v>
                </c:pt>
                <c:pt idx="1">
                  <c:v>Sin diversidad funcional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B5-F14B-BA7C-961B8793A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705099999999998"/>
          <c:w val="1"/>
          <c:h val="0.17294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873100000000001"/>
          <c:y val="0.211925"/>
          <c:w val="0.53674500000000003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Catalanas y españolas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8-284C-8C7D-A3001FAEE1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Miembros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28-284C-8C7D-A3001FAEE1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miembros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28-284C-8C7D-A3001FAEE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41899999999999"/>
          <c:y val="0.77223699999999995"/>
          <c:w val="0.82658100000000001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E80-A643-9DD9-E9C007835A68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80-A643-9DD9-E9C007835A6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CE80-A643-9DD9-E9C007835A6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CE80-A643-9DD9-E9C007835A6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Empresas no catalanas</c:v>
                </c:pt>
                <c:pt idx="1">
                  <c:v>Empresas locales catalanas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80-A643-9DD9-E9C007835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8C2-2642-9284-A41843521C41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68C2-2642-9284-A41843521C41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8C2-2642-9284-A41843521C41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8C2-2642-9284-A41843521C41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Empresas no catalanas</c:v>
                </c:pt>
                <c:pt idx="1">
                  <c:v>Empresas locales catalanas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C2-2642-9284-A41843521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0699400000000003"/>
          <c:h val="0.7674910000000000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B64C-174C-A549-F84543BC4A8B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64C-174C-A549-F84543BC4A8B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64C-174C-A549-F84543BC4A8B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64C-174C-A549-F84543BC4A8B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Mercaderías</c:v>
                </c:pt>
                <c:pt idx="1">
                  <c:v>Participantes, organizadores/as y ponentes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4C-174C-A549-F84543BC4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1759399999999999E-3"/>
          <c:y val="0.85027200000000003"/>
          <c:w val="0.99782400000000004"/>
          <c:h val="0.14972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6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93"/>
          <c:y val="0.14868899999999999"/>
          <c:w val="0.85040700000000002"/>
          <c:h val="0.537024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Entidades públicas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C2-E34B-AADA-58CCCF4514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Entidades sin ánimo de lucro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C2-E34B-AADA-58CCCF4514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Entidades con ánimo de lucro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C2-E34B-AADA-58CCCF4514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Centros académicos públicos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C2-E34B-AADA-58CCCF4514F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Centros académicos privados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C2-E34B-AADA-58CCCF451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40"/>
        <c:minorUnit val="20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4932200000000001"/>
          <c:y val="0.73578200000000005"/>
          <c:w val="0.66635"/>
          <c:h val="0.264218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994"/>
          <c:y val="0.17513999999999999"/>
          <c:w val="0.87400599999999995"/>
          <c:h val="0.6347850000000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Centros especializados de trabajo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C-AE47-BFF0-7C0297E45D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Centros de inserción social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C-AE47-BFF0-7C0297E45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2585299999999999"/>
          <c:y val="0.86890100000000003"/>
          <c:w val="0.75916099999999997"/>
          <c:h val="0.13109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1240700000000001"/>
          <c:w val="0.91658899999999999"/>
          <c:h val="0.554027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Empresas donde todo el personal es fijo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B-CD4E-AD05-70D5F3ACC8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Empresas donde el 1-10% del personal es temporal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B-CD4E-AD05-70D5F3ACC8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Empresas donde el 11-20% del personal es temporal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9B-CD4E-AD05-70D5F3ACC8A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Empresas donde el 21-30% del personal es temporal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9B-CD4E-AD05-70D5F3ACC8A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Empresas donde el 31-40% del personal es temporal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9B-CD4E-AD05-70D5F3ACC8A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Empresas donde el 41-60% del personal es temporal</c:v>
                </c:pt>
              </c:strCache>
            </c:strRef>
          </c:tx>
          <c:spPr>
            <a:solidFill>
              <a:srgbClr val="7D807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Sheet1!$G$2:$G$2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9B-CD4E-AD05-70D5F3ACC8A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Empresas donde más del 60% del personal es temporal</c:v>
                </c:pt>
              </c:strCache>
            </c:strRef>
          </c:tx>
          <c:spPr>
            <a:solidFill>
              <a:srgbClr val="41699B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6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Sheet1!$H$2:$H$2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9B-CD4E-AD05-70D5F3ACC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2108700000000003"/>
          <c:w val="0.56094599999999994"/>
          <c:h val="0.2789130000000000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21668"/>
          <c:w val="0.91658899999999999"/>
          <c:h val="0.600704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Ratio salarial de 1:1 a 1:6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2-5248-BD6E-0F10042CAA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Ratio salarial de 1:7 a 1:14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2-5248-BD6E-0F10042CAA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Ratio salarial de 1:15 a 1:20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2-5248-BD6E-0F10042CAA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Ratio salarial de 1:21 a 1:29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82-5248-BD6E-0F10042CAAC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Ratio salarial de 30 o más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82-5248-BD6E-0F10042CA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8152600000000005"/>
          <c:w val="0.29041099999999997"/>
          <c:h val="0.21847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08D-4A86-92DD-76C9D10AF9CE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D-4A86-92DD-76C9D10AF9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D-4A86-92DD-76C9D10AF9C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9113500000000005"/>
          <c:h val="0.5702469999999999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B9-694F-87F9-18F20AAA64DA}"/>
              </c:ext>
            </c:extLst>
          </c:dPt>
          <c:dPt>
            <c:idx val="1"/>
            <c:bubble3D val="0"/>
            <c:spPr>
              <a:solidFill>
                <a:schemeClr val="accent3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B9-694F-87F9-18F20AAA64DA}"/>
              </c:ext>
            </c:extLst>
          </c:dPt>
          <c:dPt>
            <c:idx val="2"/>
            <c:bubble3D val="0"/>
            <c:spPr>
              <a:solidFill>
                <a:schemeClr val="accent3">
                  <a:shade val="8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B9-694F-87F9-18F20AAA64DA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B9-694F-87F9-18F20AAA64DA}"/>
              </c:ext>
            </c:extLst>
          </c:dPt>
          <c:dPt>
            <c:idx val="4"/>
            <c:bubble3D val="0"/>
            <c:spPr>
              <a:solidFill>
                <a:schemeClr val="accent3">
                  <a:tint val="8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B9-694F-87F9-18F20AAA64DA}"/>
              </c:ext>
            </c:extLst>
          </c:dPt>
          <c:dPt>
            <c:idx val="5"/>
            <c:bubble3D val="0"/>
            <c:spPr>
              <a:solidFill>
                <a:schemeClr val="accent3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B9-694F-87F9-18F20AAA64DA}"/>
              </c:ext>
            </c:extLst>
          </c:dPt>
          <c:dPt>
            <c:idx val="6"/>
            <c:bubble3D val="0"/>
            <c:spPr>
              <a:solidFill>
                <a:schemeClr val="accent3">
                  <a:tint val="4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B9-694F-87F9-18F20AAA64DA}"/>
              </c:ext>
            </c:extLst>
          </c:dPt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Electricidad</c:v>
                </c:pt>
                <c:pt idx="1">
                  <c:v>Alojamiento</c:v>
                </c:pt>
                <c:pt idx="2">
                  <c:v>Materiales</c:v>
                </c:pt>
                <c:pt idx="3">
                  <c:v>Combustibles (gas y/o gasoil)</c:v>
                </c:pt>
                <c:pt idx="4">
                  <c:v>Alimentación</c:v>
                </c:pt>
                <c:pt idx="5">
                  <c:v>Agua</c:v>
                </c:pt>
                <c:pt idx="6">
                  <c:v>Residuos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0.34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0.64</c:v>
                </c:pt>
                <c:pt idx="5">
                  <c:v>0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B9-694F-87F9-18F20AAA6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4775600000000002E-3"/>
          <c:y val="0.62866"/>
          <c:w val="0.99752200000000002"/>
          <c:h val="0.3713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C-4040-B17B-57DCD3820C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CC-4040-B17B-57DCD3820C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Personas no binarias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CC-4040-B17B-57DCD3820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2.7420873598053216E-2"/>
          <c:y val="0.78309985909277402"/>
          <c:w val="0.91211615962903347"/>
          <c:h val="0.18819643744689038"/>
        </c:manualLayout>
      </c:layout>
      <c:overlay val="0"/>
      <c:txPr>
        <a:bodyPr/>
        <a:lstStyle/>
        <a:p>
          <a:pPr>
            <a:defRPr sz="1800">
              <a:solidFill>
                <a:srgbClr val="000000"/>
              </a:solidFill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5-8E45-8531-6EC5399C60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A5-8E45-8531-6EC5399C60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Personas no binarias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A5-8E45-8531-6EC5399C6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5.1329572705842645E-2"/>
          <c:y val="0.77223699999999995"/>
          <c:w val="0.94581391015029359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51-ED49-AD7E-85EDF3179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51-ED49-AD7E-85EDF3179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Personas no binarias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51-ED49-AD7E-85EDF3179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2692008961302347E-2"/>
          <c:y val="0.77223699999999995"/>
          <c:w val="0.95730799103869768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7849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FAC-404A-B2B3-EC39A5078D0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C-404A-B2B3-EC39A5078D0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FAC-404A-B2B3-EC39A5078D0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FAC-404A-B2B3-EC39A5078D0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FAC-404A-B2B3-EC39A5078D0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FAC-404A-B2B3-EC39A5078D0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Mujeres</c:v>
                </c:pt>
                <c:pt idx="1">
                  <c:v>Hombres</c:v>
                </c:pt>
                <c:pt idx="2">
                  <c:v>Personas no binarias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C-404A-B2B3-EC39A5078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2142100000000004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5B9-5E4E-ACF8-BF340B1FF14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B9-5E4E-ACF8-BF340B1FF142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B9-5E4E-ACF8-BF340B1FF14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5B9-5E4E-ACF8-BF340B1FF14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5B9-5E4E-ACF8-BF340B1FF14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5B9-5E4E-ACF8-BF340B1FF14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Mujeres</c:v>
                </c:pt>
                <c:pt idx="1">
                  <c:v>Hombres</c:v>
                </c:pt>
                <c:pt idx="2">
                  <c:v>Personas no binarias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9-5E4E-ACF8-BF340B1FF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4889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D58-CC4B-A099-777A0E792B6C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58-CC4B-A099-777A0E792B6C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58-CC4B-A099-777A0E792B6C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D58-CC4B-A099-777A0E792B6C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D58-CC4B-A099-777A0E792B6C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D58-CC4B-A099-777A0E792B6C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Mujeres</c:v>
                </c:pt>
                <c:pt idx="1">
                  <c:v>Hombres</c:v>
                </c:pt>
                <c:pt idx="2">
                  <c:v>Personas no binarias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58-CC4B-A099-777A0E792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09851E-2"/>
          <c:y val="0.76044199999999995"/>
          <c:w val="0.97901499999999997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5754" y="47263546"/>
            <a:ext cx="12358689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12" name="Títol de la presentació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13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3360348"/>
            <a:ext cx="12358688" cy="2179302"/>
          </a:xfrm>
          <a:prstGeom prst="rect">
            <a:avLst/>
          </a:prstGeom>
        </p:spPr>
        <p:txBody>
          <a:bodyPr anchor="ctr"/>
          <a:lstStyle>
            <a:lvl1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formació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1197584"/>
            <a:ext cx="12358688" cy="4073391"/>
          </a:xfrm>
          <a:prstGeom prst="rect">
            <a:avLst/>
          </a:prstGeom>
        </p:spPr>
        <p:txBody>
          <a:bodyPr anchor="b"/>
          <a:lstStyle>
            <a:lvl1pPr algn="ctr" defTabSz="15804049">
              <a:lnSpc>
                <a:spcPct val="80000"/>
              </a:lnSpc>
              <a:defRPr sz="161400" spc="-1614"/>
            </a:lvl1pPr>
            <a:lvl2pPr algn="ctr" defTabSz="15804049">
              <a:lnSpc>
                <a:spcPct val="80000"/>
              </a:lnSpc>
              <a:defRPr sz="161400" spc="-1614"/>
            </a:lvl2pPr>
            <a:lvl3pPr algn="ctr" defTabSz="15804049">
              <a:lnSpc>
                <a:spcPct val="80000"/>
              </a:lnSpc>
              <a:defRPr sz="161400" spc="-1614"/>
            </a:lvl3pPr>
            <a:lvl4pPr algn="ctr" defTabSz="15804049">
              <a:lnSpc>
                <a:spcPct val="80000"/>
              </a:lnSpc>
              <a:defRPr sz="161400" spc="-1614"/>
            </a:lvl4pPr>
            <a:lvl5pPr algn="ctr" defTabSz="15804049">
              <a:lnSpc>
                <a:spcPct val="80000"/>
              </a:lnSpc>
              <a:defRPr sz="161400" spc="-161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5239852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algn="ctr" defTabSz="2140185">
              <a:defRPr sz="14000"/>
            </a:lvl1pPr>
          </a:lstStyle>
          <a:p>
            <a:r>
              <a:t>Informació</a:t>
            </a:r>
          </a:p>
        </p:txBody>
      </p:sp>
      <p:sp>
        <p:nvSpPr>
          <p:cNvPr id="108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366889" y="46597316"/>
            <a:ext cx="11362529" cy="358302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Atribució</a:t>
            </a:r>
          </a:p>
        </p:txBody>
      </p:sp>
      <p:sp>
        <p:nvSpPr>
          <p:cNvPr id="11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86581" y="43371045"/>
            <a:ext cx="11742838" cy="2157908"/>
          </a:xfrm>
          <a:prstGeom prst="rect">
            <a:avLst/>
          </a:prstGeom>
        </p:spPr>
        <p:txBody>
          <a:bodyPr/>
          <a:lstStyle>
            <a:lvl1pPr marL="4141167" indent="-30456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141167" indent="-25884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141167" indent="-21312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141167" indent="-16740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141167" indent="-12168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8865393" y="41163875"/>
            <a:ext cx="4184494" cy="33466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mb minihamburgueses de salmó, amanida i hummus "/>
          <p:cNvSpPr>
            <a:spLocks noGrp="1"/>
          </p:cNvSpPr>
          <p:nvPr>
            <p:ph type="pic" sz="quarter" idx="22"/>
          </p:nvPr>
        </p:nvSpPr>
        <p:spPr>
          <a:xfrm>
            <a:off x="7593806" y="42830154"/>
            <a:ext cx="5872163" cy="68344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asta pappardelle amb mantega de julivert, avellanes torrades i formatge parmesà ratllat"/>
          <p:cNvSpPr>
            <a:spLocks noGrp="1"/>
          </p:cNvSpPr>
          <p:nvPr>
            <p:ph type="pic" sz="quarter" idx="23"/>
          </p:nvPr>
        </p:nvSpPr>
        <p:spPr>
          <a:xfrm>
            <a:off x="-78582" y="40870981"/>
            <a:ext cx="9344026" cy="70080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-750094" y="37484843"/>
            <a:ext cx="15216188" cy="121729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lvocats i llimes"/>
          <p:cNvSpPr>
            <a:spLocks noGrp="1"/>
          </p:cNvSpPr>
          <p:nvPr>
            <p:ph type="pic" sz="quarter" idx="21"/>
          </p:nvPr>
        </p:nvSpPr>
        <p:spPr>
          <a:xfrm>
            <a:off x="-650082" y="39863712"/>
            <a:ext cx="15044739" cy="90106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6" y="44600018"/>
            <a:ext cx="12358688" cy="2614614"/>
          </a:xfrm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79325" y="41214575"/>
            <a:ext cx="12357350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2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7122950"/>
            <a:ext cx="12358688" cy="628285"/>
          </a:xfrm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 alterna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mb minihamburgueses de salmó, amanida i hummus"/>
          <p:cNvSpPr>
            <a:spLocks noGrp="1"/>
          </p:cNvSpPr>
          <p:nvPr>
            <p:ph type="pic" sz="quarter" idx="21"/>
          </p:nvPr>
        </p:nvSpPr>
        <p:spPr>
          <a:xfrm>
            <a:off x="6172200" y="40478075"/>
            <a:ext cx="6831471" cy="79509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306750"/>
            <a:ext cx="5500688" cy="3308779"/>
          </a:xfrm>
          <a:prstGeom prst="rect">
            <a:avLst/>
          </a:prstGeom>
        </p:spPr>
        <p:txBody>
          <a:bodyPr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3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4563949"/>
            <a:ext cx="5500688" cy="3029302"/>
          </a:xfrm>
          <a:prstGeom prst="rect">
            <a:avLst/>
          </a:prstGeom>
        </p:spPr>
        <p:txBody>
          <a:bodyPr/>
          <a:lstStyle/>
          <a:p>
            <a:r>
              <a:t>Peu de foto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615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43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4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 numCol="2" spcCol="617934"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5500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61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5500688" cy="4644355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asta pappardelle amb mantega de julivert, avellanes torrades i formatge parmesà ratllat"/>
          <p:cNvSpPr>
            <a:spLocks noGrp="1"/>
          </p:cNvSpPr>
          <p:nvPr>
            <p:ph type="pic" sz="quarter" idx="22"/>
          </p:nvPr>
        </p:nvSpPr>
        <p:spPr>
          <a:xfrm>
            <a:off x="6858000" y="40363288"/>
            <a:ext cx="6140742" cy="81876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5500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6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ol de sec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3142693"/>
            <a:ext cx="12358690" cy="2614614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Títol de secció</a:t>
            </a:r>
          </a:p>
        </p:txBody>
      </p:sp>
      <p:sp>
        <p:nvSpPr>
          <p:cNvPr id="72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160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8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8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ol de l’agend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l’agenda</a:t>
            </a:r>
          </a:p>
        </p:txBody>
      </p:sp>
      <p:sp>
        <p:nvSpPr>
          <p:cNvPr id="89" name="Peu de foto de l’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l’agenda</a:t>
            </a:r>
          </a:p>
        </p:txBody>
      </p:sp>
      <p:sp>
        <p:nvSpPr>
          <p:cNvPr id="90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>
              <a:spcBef>
                <a:spcPts val="11600"/>
              </a:spcBef>
              <a:defRPr b="0" spc="-350"/>
            </a:lvl1pPr>
            <a:lvl2pPr>
              <a:spcBef>
                <a:spcPts val="11600"/>
              </a:spcBef>
              <a:defRPr b="0" spc="-350"/>
            </a:lvl2pPr>
            <a:lvl3pPr>
              <a:spcBef>
                <a:spcPts val="11600"/>
              </a:spcBef>
              <a:defRPr b="0" spc="-350"/>
            </a:lvl3pPr>
            <a:lvl4pPr>
              <a:spcBef>
                <a:spcPts val="11600"/>
              </a:spcBef>
              <a:defRPr b="0" spc="-350"/>
            </a:lvl4pPr>
            <a:lvl5pPr>
              <a:spcBef>
                <a:spcPts val="11600"/>
              </a:spcBef>
              <a:defRPr b="0" spc="-350"/>
            </a:lvl5pPr>
          </a:lstStyle>
          <a:p>
            <a:r>
              <a:t>Temes de l’agenda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2040807"/>
            <a:ext cx="12358690" cy="26146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b">
            <a:normAutofit/>
          </a:bodyPr>
          <a:lstStyle/>
          <a:p>
            <a:r>
              <a:t>Títol de la presentació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 hasCustomPrompt="1"/>
          </p:nvPr>
        </p:nvSpPr>
        <p:spPr>
          <a:xfrm>
            <a:off x="675755" y="44655420"/>
            <a:ext cx="12358688" cy="10715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>
            <a:normAutofit/>
          </a:bodyPr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2646"/>
            <a:ext cx="1708049" cy="1768502"/>
          </a:xfrm>
          <a:prstGeom prst="rect">
            <a:avLst/>
          </a:prstGeom>
          <a:ln w="3175">
            <a:miter lim="400000"/>
          </a:ln>
        </p:spPr>
        <p:txBody>
          <a:bodyPr wrap="none" lIns="28575" tIns="28575" rIns="28575" bIns="28575" anchor="b">
            <a:spAutoFit/>
          </a:bodyPr>
          <a:lstStyle>
            <a:lvl1pPr defTabSz="3786481">
              <a:defRPr sz="116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13" Type="http://schemas.openxmlformats.org/officeDocument/2006/relationships/chart" Target="../charts/chart10.xml"/><Relationship Id="rId18" Type="http://schemas.openxmlformats.org/officeDocument/2006/relationships/chart" Target="../charts/chart15.xml"/><Relationship Id="rId3" Type="http://schemas.openxmlformats.org/officeDocument/2006/relationships/image" Target="../media/image2.png"/><Relationship Id="rId21" Type="http://schemas.openxmlformats.org/officeDocument/2006/relationships/image" Target="../media/image3.png"/><Relationship Id="rId7" Type="http://schemas.openxmlformats.org/officeDocument/2006/relationships/chart" Target="../charts/chart4.xml"/><Relationship Id="rId12" Type="http://schemas.openxmlformats.org/officeDocument/2006/relationships/chart" Target="../charts/chart9.xml"/><Relationship Id="rId17" Type="http://schemas.openxmlformats.org/officeDocument/2006/relationships/chart" Target="../charts/chart14.xml"/><Relationship Id="rId25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chart" Target="../charts/chart13.xml"/><Relationship Id="rId20" Type="http://schemas.openxmlformats.org/officeDocument/2006/relationships/chart" Target="../charts/chart1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24" Type="http://schemas.openxmlformats.org/officeDocument/2006/relationships/image" Target="../media/image6.png"/><Relationship Id="rId5" Type="http://schemas.openxmlformats.org/officeDocument/2006/relationships/chart" Target="../charts/chart2.xml"/><Relationship Id="rId15" Type="http://schemas.openxmlformats.org/officeDocument/2006/relationships/chart" Target="../charts/chart12.xml"/><Relationship Id="rId23" Type="http://schemas.openxmlformats.org/officeDocument/2006/relationships/image" Target="../media/image5.png"/><Relationship Id="rId10" Type="http://schemas.openxmlformats.org/officeDocument/2006/relationships/chart" Target="../charts/chart7.xml"/><Relationship Id="rId19" Type="http://schemas.openxmlformats.org/officeDocument/2006/relationships/chart" Target="../charts/chart16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Relationship Id="rId14" Type="http://schemas.openxmlformats.org/officeDocument/2006/relationships/chart" Target="../charts/chart11.xml"/><Relationship Id="rId2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chart" Target="../charts/chart19.xml"/><Relationship Id="rId7" Type="http://schemas.openxmlformats.org/officeDocument/2006/relationships/chart" Target="../charts/chart23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nforme de resultats…"/>
          <p:cNvSpPr txBox="1">
            <a:spLocks noGrp="1"/>
          </p:cNvSpPr>
          <p:nvPr>
            <p:ph type="title" idx="4294967295"/>
          </p:nvPr>
        </p:nvSpPr>
        <p:spPr>
          <a:xfrm>
            <a:off x="768698" y="577516"/>
            <a:ext cx="5879815" cy="1165704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non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solidFill>
                  <a:srgbClr val="51A1C4"/>
                </a:solidFill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es-ES" sz="4500" b="0" i="0" u="none" strike="noStrike" kern="0" cap="none" spc="-225" normalizeH="0" baseline="0" noProof="0" dirty="0">
                <a:ln>
                  <a:noFill/>
                </a:ln>
                <a:solidFill>
                  <a:srgbClr val="51A1C4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Informe de resultados</a:t>
            </a:r>
          </a:p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es-ES" sz="4500" b="0" i="0" u="none" strike="noStrike" kern="0" cap="none" spc="-225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Sostenibilidad del evento</a:t>
            </a:r>
          </a:p>
        </p:txBody>
      </p:sp>
      <p:sp>
        <p:nvSpPr>
          <p:cNvPr id="15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820768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53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7975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4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7707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5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37439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6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47171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7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295712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159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530" y="5637103"/>
            <a:ext cx="1124684" cy="662812"/>
          </a:xfrm>
          <a:prstGeom prst="rect">
            <a:avLst/>
          </a:prstGeom>
          <a:ln w="3175">
            <a:miter lim="400000"/>
          </a:ln>
        </p:spPr>
      </p:pic>
      <p:pic>
        <p:nvPicPr>
          <p:cNvPr id="160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701" t="29393" r="23701" b="29393"/>
          <a:stretch>
            <a:fillRect/>
          </a:stretch>
        </p:blipFill>
        <p:spPr>
          <a:xfrm>
            <a:off x="11987711" y="5554186"/>
            <a:ext cx="951766" cy="745775"/>
          </a:xfrm>
          <a:prstGeom prst="rect">
            <a:avLst/>
          </a:prstGeom>
          <a:ln w="3175">
            <a:miter lim="400000"/>
          </a:ln>
        </p:spPr>
      </p:pic>
      <p:sp>
        <p:nvSpPr>
          <p:cNvPr id="164" name="Ambiental: canvi climàtic"/>
          <p:cNvSpPr txBox="1"/>
          <p:nvPr/>
        </p:nvSpPr>
        <p:spPr>
          <a:xfrm>
            <a:off x="736295" y="771226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>
                <a:solidFill>
                  <a:schemeClr val="accent3">
                    <a:lumMod val="75000"/>
                  </a:schemeClr>
                </a:solidFill>
              </a:rPr>
              <a:t>Ambiental: ca</a:t>
            </a:r>
            <a:r>
              <a:rPr lang="ca-ES" dirty="0">
                <a:solidFill>
                  <a:schemeClr val="accent3">
                    <a:lumMod val="75000"/>
                  </a:schemeClr>
                </a:solidFill>
              </a:rPr>
              <a:t>mb</a:t>
            </a:r>
            <a:r>
              <a:rPr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ca-ES" dirty="0">
                <a:solidFill>
                  <a:schemeClr val="accent3">
                    <a:lumMod val="75000"/>
                  </a:schemeClr>
                </a:solidFill>
              </a:rPr>
              <a:t>o </a:t>
            </a:r>
            <a:r>
              <a:rPr lang="ca-ES" dirty="0" err="1">
                <a:solidFill>
                  <a:schemeClr val="accent3">
                    <a:lumMod val="75000"/>
                  </a:schemeClr>
                </a:solidFill>
              </a:rPr>
              <a:t>climático</a:t>
            </a:r>
            <a:endParaRPr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1" name="Petjada de Carboni Total (tCO2 eq)"/>
          <p:cNvSpPr txBox="1"/>
          <p:nvPr/>
        </p:nvSpPr>
        <p:spPr>
          <a:xfrm>
            <a:off x="724716" y="8630137"/>
            <a:ext cx="367583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 err="1"/>
              <a:t>Huella</a:t>
            </a:r>
            <a:r>
              <a:rPr lang="ca-ES" dirty="0"/>
              <a:t> de </a:t>
            </a:r>
            <a:r>
              <a:rPr lang="ca-ES" dirty="0" err="1"/>
              <a:t>CarbonoTotal</a:t>
            </a:r>
            <a:r>
              <a:rPr lang="ca-ES" dirty="0"/>
              <a:t> (tCO</a:t>
            </a:r>
            <a:r>
              <a:rPr lang="ca-ES" baseline="-25000" dirty="0"/>
              <a:t>2eq</a:t>
            </a:r>
            <a:r>
              <a:rPr lang="ca-ES" dirty="0"/>
              <a:t>)</a:t>
            </a:r>
          </a:p>
        </p:txBody>
      </p:sp>
      <p:sp>
        <p:nvSpPr>
          <p:cNvPr id="16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6641732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graphicFrame>
        <p:nvGraphicFramePr>
          <p:cNvPr id="163" name="Gràfic sectorial 2D" descr="Huella de CarbonoTotal (tCO2eq)&#10;"/>
          <p:cNvGraphicFramePr/>
          <p:nvPr>
            <p:extLst>
              <p:ext uri="{D42A27DB-BD31-4B8C-83A1-F6EECF244321}">
                <p14:modId xmlns:p14="http://schemas.microsoft.com/office/powerpoint/2010/main" val="2179908285"/>
              </p:ext>
            </p:extLst>
          </p:nvPr>
        </p:nvGraphicFramePr>
        <p:xfrm>
          <a:off x="765524" y="9701538"/>
          <a:ext cx="3916747" cy="390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8" name="Petjada de carboni Mobilitat (tCO2 eq)"/>
          <p:cNvSpPr txBox="1"/>
          <p:nvPr/>
        </p:nvSpPr>
        <p:spPr>
          <a:xfrm>
            <a:off x="5059137" y="8630137"/>
            <a:ext cx="313259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Huella de Carbono Movilidad </a:t>
            </a:r>
            <a:r>
              <a:rPr lang="ca-ES" dirty="0"/>
              <a:t>(tCO</a:t>
            </a:r>
            <a:r>
              <a:rPr lang="ca-ES" baseline="-25000" dirty="0"/>
              <a:t>2eq</a:t>
            </a:r>
            <a:r>
              <a:rPr lang="ca-ES" dirty="0"/>
              <a:t>)</a:t>
            </a:r>
          </a:p>
        </p:txBody>
      </p:sp>
      <p:graphicFrame>
        <p:nvGraphicFramePr>
          <p:cNvPr id="169" name="Gràfic sectorial 2D" descr="Huella de Carbono Movilidad (tCO2eq)&#10;"/>
          <p:cNvGraphicFramePr/>
          <p:nvPr>
            <p:extLst>
              <p:ext uri="{D42A27DB-BD31-4B8C-83A1-F6EECF244321}">
                <p14:modId xmlns:p14="http://schemas.microsoft.com/office/powerpoint/2010/main" val="76979648"/>
              </p:ext>
            </p:extLst>
          </p:nvPr>
        </p:nvGraphicFramePr>
        <p:xfrm>
          <a:off x="4952310" y="9701538"/>
          <a:ext cx="4174684" cy="324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0" name="Petjada de carboni excloent mobilitat (tCO2eq)"/>
          <p:cNvSpPr txBox="1"/>
          <p:nvPr/>
        </p:nvSpPr>
        <p:spPr>
          <a:xfrm>
            <a:off x="8667750" y="8630137"/>
            <a:ext cx="450875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Huella de Carbono excluyendo Movilidad </a:t>
            </a:r>
            <a:r>
              <a:rPr lang="ca-ES" dirty="0"/>
              <a:t>(tCO</a:t>
            </a:r>
            <a:r>
              <a:rPr lang="ca-ES" baseline="-25000" dirty="0"/>
              <a:t>2eq</a:t>
            </a:r>
            <a:r>
              <a:rPr lang="ca-ES" dirty="0"/>
              <a:t>)</a:t>
            </a:r>
          </a:p>
        </p:txBody>
      </p:sp>
      <p:graphicFrame>
        <p:nvGraphicFramePr>
          <p:cNvPr id="171" name="Gràfic sectorial 2D" descr="Huella de Carbono excluyendo Movilidad (tCO2eq)&#10;"/>
          <p:cNvGraphicFramePr/>
          <p:nvPr>
            <p:extLst>
              <p:ext uri="{D42A27DB-BD31-4B8C-83A1-F6EECF244321}">
                <p14:modId xmlns:p14="http://schemas.microsoft.com/office/powerpoint/2010/main" val="1107254499"/>
              </p:ext>
            </p:extLst>
          </p:nvPr>
        </p:nvGraphicFramePr>
        <p:xfrm>
          <a:off x="9525342" y="9701538"/>
          <a:ext cx="3666445" cy="434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5" name="Social: gènere"/>
          <p:cNvSpPr txBox="1"/>
          <p:nvPr/>
        </p:nvSpPr>
        <p:spPr>
          <a:xfrm>
            <a:off x="736295" y="15623246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/>
              <a:t>Social: g</a:t>
            </a:r>
            <a:r>
              <a:rPr lang="ca-ES" dirty="0"/>
              <a:t>é</a:t>
            </a:r>
            <a:r>
              <a:rPr dirty="0" err="1"/>
              <a:t>ner</a:t>
            </a:r>
            <a:r>
              <a:rPr lang="ca-ES" dirty="0"/>
              <a:t>o</a:t>
            </a:r>
            <a:endParaRPr dirty="0"/>
          </a:p>
        </p:txBody>
      </p:sp>
      <p:sp>
        <p:nvSpPr>
          <p:cNvPr id="167" name="Total personal que ha treballat a l’esdeveniment segons gènere (%)"/>
          <p:cNvSpPr txBox="1"/>
          <p:nvPr/>
        </p:nvSpPr>
        <p:spPr>
          <a:xfrm>
            <a:off x="753933" y="16454607"/>
            <a:ext cx="397179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Total personal que ha trabajado en el evento según género </a:t>
            </a:r>
            <a:r>
              <a:rPr dirty="0"/>
              <a:t>(%)</a:t>
            </a:r>
          </a:p>
        </p:txBody>
      </p:sp>
      <p:graphicFrame>
        <p:nvGraphicFramePr>
          <p:cNvPr id="166" name="Gràfic de columnes 2D" descr="Total personal que ha trabajado en el evento según género (%)&#10;"/>
          <p:cNvGraphicFramePr/>
          <p:nvPr>
            <p:extLst>
              <p:ext uri="{D42A27DB-BD31-4B8C-83A1-F6EECF244321}">
                <p14:modId xmlns:p14="http://schemas.microsoft.com/office/powerpoint/2010/main" val="4235623580"/>
              </p:ext>
            </p:extLst>
          </p:nvPr>
        </p:nvGraphicFramePr>
        <p:xfrm>
          <a:off x="802801" y="17278379"/>
          <a:ext cx="2940643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3" name="Personal contractat només per l'esdeveniment (%)"/>
          <p:cNvSpPr txBox="1"/>
          <p:nvPr/>
        </p:nvSpPr>
        <p:spPr>
          <a:xfrm>
            <a:off x="5072371" y="16654663"/>
            <a:ext cx="418585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Personal contratado solo para el evento </a:t>
            </a:r>
            <a:r>
              <a:rPr dirty="0"/>
              <a:t>(%)</a:t>
            </a:r>
          </a:p>
        </p:txBody>
      </p:sp>
      <p:graphicFrame>
        <p:nvGraphicFramePr>
          <p:cNvPr id="172" name="Gràfic de columnes 2D" descr="Personal contratado solo para el evento (%)&#10;"/>
          <p:cNvGraphicFramePr/>
          <p:nvPr>
            <p:extLst>
              <p:ext uri="{D42A27DB-BD31-4B8C-83A1-F6EECF244321}">
                <p14:modId xmlns:p14="http://schemas.microsoft.com/office/powerpoint/2010/main" val="40589180"/>
              </p:ext>
            </p:extLst>
          </p:nvPr>
        </p:nvGraphicFramePr>
        <p:xfrm>
          <a:off x="5036662" y="17278381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5" name="Total personal segons rol"/>
          <p:cNvSpPr txBox="1"/>
          <p:nvPr/>
        </p:nvSpPr>
        <p:spPr>
          <a:xfrm>
            <a:off x="9814712" y="16457812"/>
            <a:ext cx="2824721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/>
              <a:t>Total personal </a:t>
            </a:r>
            <a:r>
              <a:rPr lang="ca-ES" dirty="0" err="1"/>
              <a:t>según</a:t>
            </a:r>
            <a:r>
              <a:rPr lang="ca-ES" dirty="0"/>
              <a:t> </a:t>
            </a:r>
            <a:r>
              <a:rPr lang="ca-ES" dirty="0" err="1"/>
              <a:t>cargo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174" name="Gràfic de columnes 2D" descr="Total personal según cargo (%)&#10;"/>
          <p:cNvGraphicFramePr/>
          <p:nvPr>
            <p:extLst>
              <p:ext uri="{D42A27DB-BD31-4B8C-83A1-F6EECF244321}">
                <p14:modId xmlns:p14="http://schemas.microsoft.com/office/powerpoint/2010/main" val="518807440"/>
              </p:ext>
            </p:extLst>
          </p:nvPr>
        </p:nvGraphicFramePr>
        <p:xfrm>
          <a:off x="9839291" y="17278379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77" name="Personal de servei que ha treballat a l'esdeveniment segons gènere (%)"/>
          <p:cNvSpPr txBox="1"/>
          <p:nvPr/>
        </p:nvSpPr>
        <p:spPr>
          <a:xfrm>
            <a:off x="698962" y="22353050"/>
            <a:ext cx="3971800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Personal de servicio que ha trabajado en el evento según género </a:t>
            </a:r>
            <a:r>
              <a:rPr dirty="0"/>
              <a:t>(%)</a:t>
            </a:r>
          </a:p>
        </p:txBody>
      </p:sp>
      <p:graphicFrame>
        <p:nvGraphicFramePr>
          <p:cNvPr id="176" name="Gràfic sectorial 2D" descr="Personal de servicio que ha trabajado en el evento según género (%)&#10;"/>
          <p:cNvGraphicFramePr/>
          <p:nvPr>
            <p:extLst>
              <p:ext uri="{D42A27DB-BD31-4B8C-83A1-F6EECF244321}">
                <p14:modId xmlns:p14="http://schemas.microsoft.com/office/powerpoint/2010/main" val="444660029"/>
              </p:ext>
            </p:extLst>
          </p:nvPr>
        </p:nvGraphicFramePr>
        <p:xfrm>
          <a:off x="746976" y="23939233"/>
          <a:ext cx="2571104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79" name="Personal en llocs tècnics que ha treballat a l'esdeveniment segons gènere (%)"/>
          <p:cNvSpPr txBox="1"/>
          <p:nvPr/>
        </p:nvSpPr>
        <p:spPr>
          <a:xfrm>
            <a:off x="5202698" y="22379599"/>
            <a:ext cx="364140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Personal técnico que ha trabajado en el evento según género </a:t>
            </a:r>
            <a:r>
              <a:rPr dirty="0"/>
              <a:t>(%)</a:t>
            </a:r>
          </a:p>
        </p:txBody>
      </p:sp>
      <p:graphicFrame>
        <p:nvGraphicFramePr>
          <p:cNvPr id="178" name="Gràfic sectorial 2D" descr="Personal técnico que ha trabajado en el evento según género (%)&#10;"/>
          <p:cNvGraphicFramePr/>
          <p:nvPr>
            <p:extLst>
              <p:ext uri="{D42A27DB-BD31-4B8C-83A1-F6EECF244321}">
                <p14:modId xmlns:p14="http://schemas.microsoft.com/office/powerpoint/2010/main" val="2888980280"/>
              </p:ext>
            </p:extLst>
          </p:nvPr>
        </p:nvGraphicFramePr>
        <p:xfrm>
          <a:off x="5070076" y="23939234"/>
          <a:ext cx="2571105" cy="360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81" name="Personal en llocs directius que ha treballat a l'esdeveniment segons gènere (%)"/>
          <p:cNvSpPr txBox="1"/>
          <p:nvPr/>
        </p:nvSpPr>
        <p:spPr>
          <a:xfrm>
            <a:off x="9653245" y="22379599"/>
            <a:ext cx="379897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Personal directivo que ha trabajado en el evento según género </a:t>
            </a:r>
            <a:r>
              <a:rPr dirty="0"/>
              <a:t>(%)</a:t>
            </a:r>
          </a:p>
        </p:txBody>
      </p:sp>
      <p:graphicFrame>
        <p:nvGraphicFramePr>
          <p:cNvPr id="180" name="Gràfic sectorial 2D" descr="Personal directivo que ha trabajado en el evento según género (%)&#10;"/>
          <p:cNvGraphicFramePr/>
          <p:nvPr>
            <p:extLst>
              <p:ext uri="{D42A27DB-BD31-4B8C-83A1-F6EECF244321}">
                <p14:modId xmlns:p14="http://schemas.microsoft.com/office/powerpoint/2010/main" val="2582394392"/>
              </p:ext>
            </p:extLst>
          </p:nvPr>
        </p:nvGraphicFramePr>
        <p:xfrm>
          <a:off x="9525342" y="23939233"/>
          <a:ext cx="2626216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83" name="Gènere ponents (%)"/>
          <p:cNvSpPr txBox="1"/>
          <p:nvPr/>
        </p:nvSpPr>
        <p:spPr>
          <a:xfrm>
            <a:off x="736651" y="28617076"/>
            <a:ext cx="3971799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 err="1"/>
              <a:t>Género</a:t>
            </a:r>
            <a:r>
              <a:rPr lang="ca-ES" dirty="0"/>
              <a:t> </a:t>
            </a:r>
            <a:r>
              <a:rPr lang="ca-ES" dirty="0" err="1"/>
              <a:t>ponentes</a:t>
            </a:r>
            <a:r>
              <a:rPr lang="ca-ES" dirty="0"/>
              <a:t>  (%)</a:t>
            </a:r>
            <a:endParaRPr dirty="0"/>
          </a:p>
        </p:txBody>
      </p:sp>
      <p:graphicFrame>
        <p:nvGraphicFramePr>
          <p:cNvPr id="182" name="Gràfic de columnes 2D" descr="Género ponentes  (%)&#10;"/>
          <p:cNvGraphicFramePr/>
          <p:nvPr>
            <p:extLst>
              <p:ext uri="{D42A27DB-BD31-4B8C-83A1-F6EECF244321}">
                <p14:modId xmlns:p14="http://schemas.microsoft.com/office/powerpoint/2010/main" val="1583704930"/>
              </p:ext>
            </p:extLst>
          </p:nvPr>
        </p:nvGraphicFramePr>
        <p:xfrm>
          <a:off x="743882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85" name="Temps ponències segons gènere (%)"/>
          <p:cNvSpPr txBox="1"/>
          <p:nvPr/>
        </p:nvSpPr>
        <p:spPr>
          <a:xfrm>
            <a:off x="5088625" y="28613872"/>
            <a:ext cx="3952235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Tiempo de las ponencias según género </a:t>
            </a:r>
            <a:r>
              <a:rPr dirty="0"/>
              <a:t>(%)</a:t>
            </a:r>
          </a:p>
        </p:txBody>
      </p:sp>
      <p:graphicFrame>
        <p:nvGraphicFramePr>
          <p:cNvPr id="184" name="Gràfic sectorial 2D" descr="Tiempo de las ponencias según género (%)&#10;"/>
          <p:cNvGraphicFramePr/>
          <p:nvPr>
            <p:extLst>
              <p:ext uri="{D42A27DB-BD31-4B8C-83A1-F6EECF244321}">
                <p14:modId xmlns:p14="http://schemas.microsoft.com/office/powerpoint/2010/main" val="1583358697"/>
              </p:ext>
            </p:extLst>
          </p:nvPr>
        </p:nvGraphicFramePr>
        <p:xfrm>
          <a:off x="5088625" y="29543173"/>
          <a:ext cx="2692180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87" name="Gènere ponents directius (%)"/>
          <p:cNvSpPr txBox="1"/>
          <p:nvPr/>
        </p:nvSpPr>
        <p:spPr>
          <a:xfrm>
            <a:off x="10064784" y="28413816"/>
            <a:ext cx="242718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Género de los ponentes directivos </a:t>
            </a:r>
            <a:r>
              <a:rPr dirty="0"/>
              <a:t>(%)</a:t>
            </a:r>
          </a:p>
        </p:txBody>
      </p:sp>
      <p:graphicFrame>
        <p:nvGraphicFramePr>
          <p:cNvPr id="186" name="Gràfic de columnes 2D" descr="Género de los ponentes directivos (%)&#10;"/>
          <p:cNvGraphicFramePr/>
          <p:nvPr>
            <p:extLst>
              <p:ext uri="{D42A27DB-BD31-4B8C-83A1-F6EECF244321}">
                <p14:modId xmlns:p14="http://schemas.microsoft.com/office/powerpoint/2010/main" val="450407427"/>
              </p:ext>
            </p:extLst>
          </p:nvPr>
        </p:nvGraphicFramePr>
        <p:xfrm>
          <a:off x="9976471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88" name="Social: inclusió d’origen i procedencia"/>
          <p:cNvSpPr txBox="1"/>
          <p:nvPr/>
        </p:nvSpPr>
        <p:spPr>
          <a:xfrm>
            <a:off x="746248" y="35408443"/>
            <a:ext cx="10844531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/>
              <a:t>Social: </a:t>
            </a:r>
            <a:r>
              <a:rPr dirty="0" err="1"/>
              <a:t>inclusió</a:t>
            </a:r>
            <a:r>
              <a:rPr lang="ca-ES" dirty="0"/>
              <a:t>n</a:t>
            </a:r>
            <a:r>
              <a:rPr dirty="0"/>
              <a:t> d</a:t>
            </a:r>
            <a:r>
              <a:rPr lang="ca-ES" dirty="0"/>
              <a:t>e </a:t>
            </a:r>
            <a:r>
              <a:rPr dirty="0" err="1"/>
              <a:t>origen</a:t>
            </a:r>
            <a:r>
              <a:rPr dirty="0"/>
              <a:t> </a:t>
            </a:r>
            <a:r>
              <a:rPr lang="ca-ES" dirty="0"/>
              <a:t>y</a:t>
            </a:r>
            <a:r>
              <a:rPr dirty="0"/>
              <a:t> </a:t>
            </a:r>
            <a:r>
              <a:rPr dirty="0" err="1"/>
              <a:t>proced</a:t>
            </a:r>
            <a:r>
              <a:rPr lang="ca-ES" dirty="0"/>
              <a:t>e</a:t>
            </a:r>
            <a:r>
              <a:rPr dirty="0" err="1"/>
              <a:t>ncia</a:t>
            </a:r>
            <a:endParaRPr dirty="0"/>
          </a:p>
        </p:txBody>
      </p:sp>
      <p:sp>
        <p:nvSpPr>
          <p:cNvPr id="190" name="Procedència persones treballadores a l'esdeveniment (%)"/>
          <p:cNvSpPr txBox="1"/>
          <p:nvPr/>
        </p:nvSpPr>
        <p:spPr>
          <a:xfrm>
            <a:off x="743353" y="36300159"/>
            <a:ext cx="539851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Procedencia personas trabajadoras en el evento (%)</a:t>
            </a:r>
            <a:endParaRPr dirty="0"/>
          </a:p>
        </p:txBody>
      </p:sp>
      <p:graphicFrame>
        <p:nvGraphicFramePr>
          <p:cNvPr id="189" name="Gràfic de columnes 2D" descr="Procedencia personas trabajadoras en el evento (%)&#10;"/>
          <p:cNvGraphicFramePr/>
          <p:nvPr>
            <p:extLst>
              <p:ext uri="{D42A27DB-BD31-4B8C-83A1-F6EECF244321}">
                <p14:modId xmlns:p14="http://schemas.microsoft.com/office/powerpoint/2010/main" val="1906169972"/>
              </p:ext>
            </p:extLst>
          </p:nvPr>
        </p:nvGraphicFramePr>
        <p:xfrm>
          <a:off x="701796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92" name="Ponents segons orígen"/>
          <p:cNvSpPr txBox="1"/>
          <p:nvPr/>
        </p:nvSpPr>
        <p:spPr>
          <a:xfrm>
            <a:off x="7492386" y="36295197"/>
            <a:ext cx="5684118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 err="1"/>
              <a:t>Ponentes</a:t>
            </a:r>
            <a:r>
              <a:rPr lang="ca-ES" dirty="0"/>
              <a:t> </a:t>
            </a:r>
            <a:r>
              <a:rPr lang="ca-ES" dirty="0" err="1"/>
              <a:t>según</a:t>
            </a:r>
            <a:r>
              <a:rPr lang="ca-ES" dirty="0"/>
              <a:t> origen (%)</a:t>
            </a:r>
          </a:p>
        </p:txBody>
      </p:sp>
      <p:graphicFrame>
        <p:nvGraphicFramePr>
          <p:cNvPr id="191" name="Gràfic de columnes 2D" descr="Ponentes según origen (%)&#10;"/>
          <p:cNvGraphicFramePr/>
          <p:nvPr>
            <p:extLst>
              <p:ext uri="{D42A27DB-BD31-4B8C-83A1-F6EECF244321}">
                <p14:modId xmlns:p14="http://schemas.microsoft.com/office/powerpoint/2010/main" val="3930359984"/>
              </p:ext>
            </p:extLst>
          </p:nvPr>
        </p:nvGraphicFramePr>
        <p:xfrm>
          <a:off x="7400028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93" name="Social: discapacitat"/>
          <p:cNvSpPr txBox="1"/>
          <p:nvPr/>
        </p:nvSpPr>
        <p:spPr>
          <a:xfrm>
            <a:off x="714632" y="4312979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/>
              <a:t>Social: di</a:t>
            </a:r>
            <a:r>
              <a:rPr lang="ca-ES" dirty="0" err="1"/>
              <a:t>versidad</a:t>
            </a:r>
            <a:r>
              <a:rPr lang="ca-ES" dirty="0"/>
              <a:t> funcional</a:t>
            </a:r>
            <a:endParaRPr dirty="0"/>
          </a:p>
        </p:txBody>
      </p:sp>
      <p:sp>
        <p:nvSpPr>
          <p:cNvPr id="195" name="Personal amb discapacitat que ha treballat a l'esdeveniment (%)"/>
          <p:cNvSpPr txBox="1"/>
          <p:nvPr/>
        </p:nvSpPr>
        <p:spPr>
          <a:xfrm>
            <a:off x="714632" y="43990066"/>
            <a:ext cx="405040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Personal con diversidad funcional que ha trabajado en el evento (%)</a:t>
            </a:r>
          </a:p>
        </p:txBody>
      </p:sp>
      <p:graphicFrame>
        <p:nvGraphicFramePr>
          <p:cNvPr id="194" name="Gràfic sectorial 2D" descr="Personal con diversidad funcional que ha trabajado en el evento (%)&#10;"/>
          <p:cNvGraphicFramePr/>
          <p:nvPr>
            <p:extLst>
              <p:ext uri="{D42A27DB-BD31-4B8C-83A1-F6EECF244321}">
                <p14:modId xmlns:p14="http://schemas.microsoft.com/office/powerpoint/2010/main" val="2088685111"/>
              </p:ext>
            </p:extLst>
          </p:nvPr>
        </p:nvGraphicFramePr>
        <p:xfrm>
          <a:off x="714632" y="45420823"/>
          <a:ext cx="3685918" cy="420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97" name="Ponents amb discapacitat (%)"/>
          <p:cNvSpPr txBox="1"/>
          <p:nvPr/>
        </p:nvSpPr>
        <p:spPr>
          <a:xfrm>
            <a:off x="5495543" y="43948515"/>
            <a:ext cx="230593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 err="1"/>
              <a:t>Ponentes</a:t>
            </a:r>
            <a:r>
              <a:rPr lang="ca-ES" dirty="0"/>
              <a:t> con </a:t>
            </a:r>
            <a:r>
              <a:rPr lang="ca-ES" dirty="0" err="1"/>
              <a:t>diversidad</a:t>
            </a:r>
            <a:r>
              <a:rPr lang="ca-ES" dirty="0"/>
              <a:t> funcional (%)</a:t>
            </a:r>
          </a:p>
        </p:txBody>
      </p:sp>
      <p:graphicFrame>
        <p:nvGraphicFramePr>
          <p:cNvPr id="196" name="Gràfic sectorial 2D" descr="Ponentes con diversidad funcional (%)&#10;"/>
          <p:cNvGraphicFramePr/>
          <p:nvPr>
            <p:extLst>
              <p:ext uri="{D42A27DB-BD31-4B8C-83A1-F6EECF244321}">
                <p14:modId xmlns:p14="http://schemas.microsoft.com/office/powerpoint/2010/main" val="3097122600"/>
              </p:ext>
            </p:extLst>
          </p:nvPr>
        </p:nvGraphicFramePr>
        <p:xfrm>
          <a:off x="4708450" y="45420824"/>
          <a:ext cx="3574657" cy="340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202" name="Discapacitat segons gènere (%)"/>
          <p:cNvSpPr txBox="1"/>
          <p:nvPr/>
        </p:nvSpPr>
        <p:spPr>
          <a:xfrm>
            <a:off x="8375463" y="43993271"/>
            <a:ext cx="3938865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Diversidad funcional según género y cargo (%)</a:t>
            </a:r>
          </a:p>
        </p:txBody>
      </p:sp>
      <p:graphicFrame>
        <p:nvGraphicFramePr>
          <p:cNvPr id="201" name="Gràfic de columnes 2D" descr="Diversidad funcional según género y cargo (%)&#10;"/>
          <p:cNvGraphicFramePr/>
          <p:nvPr>
            <p:extLst>
              <p:ext uri="{D42A27DB-BD31-4B8C-83A1-F6EECF244321}">
                <p14:modId xmlns:p14="http://schemas.microsoft.com/office/powerpoint/2010/main" val="1369454518"/>
              </p:ext>
            </p:extLst>
          </p:nvPr>
        </p:nvGraphicFramePr>
        <p:xfrm>
          <a:off x="8283107" y="44616988"/>
          <a:ext cx="4778359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213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4701276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4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3421011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5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4216044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6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0328478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221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078854" y="2626596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2" name="energia-renovable.png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101285" y="2591671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3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42694" y="2342414"/>
            <a:ext cx="2106668" cy="2106667"/>
          </a:xfrm>
          <a:prstGeom prst="rect">
            <a:avLst/>
          </a:prstGeom>
          <a:ln w="3175">
            <a:miter lim="400000"/>
          </a:ln>
        </p:spPr>
      </p:pic>
      <p:pic>
        <p:nvPicPr>
          <p:cNvPr id="224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324272" y="2771845"/>
            <a:ext cx="2106668" cy="2106667"/>
          </a:xfrm>
          <a:prstGeom prst="rect">
            <a:avLst/>
          </a:prstGeom>
          <a:ln w="3175">
            <a:miter lim="400000"/>
          </a:ln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D23B0826-22FB-5449-B90B-3864E63C748D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48" y="5530473"/>
            <a:ext cx="3405115" cy="88280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conomia: estimulació economia local">
            <a:extLst>
              <a:ext uri="{FF2B5EF4-FFF2-40B4-BE49-F238E27FC236}">
                <a16:creationId xmlns:a16="http://schemas.microsoft.com/office/drawing/2014/main" id="{55E9E62C-4602-0942-8561-9E7D64F072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59446" y="1094480"/>
            <a:ext cx="11997268" cy="451470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pPr marL="0" marR="0" lvl="0" indent="0" algn="l" defTabSz="4334824" rtl="0" eaLnBrk="1" fontAlgn="auto" latinLnBrk="0" hangingPunct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Off val="-29866"/>
                  </a:schemeClr>
                </a:solidFill>
                <a:effectLst/>
                <a:uLnTx/>
                <a:uFillTx/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rPr>
              <a:t>Economía: estimulación de la economía local</a:t>
            </a:r>
          </a:p>
        </p:txBody>
      </p:sp>
      <p:sp>
        <p:nvSpPr>
          <p:cNvPr id="8" name="Seu de les empreses involucrades a l'esdeveniment">
            <a:extLst>
              <a:ext uri="{FF2B5EF4-FFF2-40B4-BE49-F238E27FC236}">
                <a16:creationId xmlns:a16="http://schemas.microsoft.com/office/drawing/2014/main" id="{84D58907-5297-7145-BFA6-5B0DF37585BA}"/>
              </a:ext>
            </a:extLst>
          </p:cNvPr>
          <p:cNvSpPr txBox="1"/>
          <p:nvPr/>
        </p:nvSpPr>
        <p:spPr>
          <a:xfrm>
            <a:off x="1005595" y="1731185"/>
            <a:ext cx="3303984" cy="16581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Sede de las empresas involucradas en el evento (%)</a:t>
            </a:r>
          </a:p>
        </p:txBody>
      </p:sp>
      <p:graphicFrame>
        <p:nvGraphicFramePr>
          <p:cNvPr id="7" name="Gràfic sectorial 2D" descr="Sede de las empresas involucradas en el evento (%)&#10;">
            <a:extLst>
              <a:ext uri="{FF2B5EF4-FFF2-40B4-BE49-F238E27FC236}">
                <a16:creationId xmlns:a16="http://schemas.microsoft.com/office/drawing/2014/main" id="{5FBD4E6B-F1F2-614D-8716-F2789AF8B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4691283"/>
              </p:ext>
            </p:extLst>
          </p:nvPr>
        </p:nvGraphicFramePr>
        <p:xfrm>
          <a:off x="863202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roducció del marxendatge que s'ofereix">
            <a:extLst>
              <a:ext uri="{FF2B5EF4-FFF2-40B4-BE49-F238E27FC236}">
                <a16:creationId xmlns:a16="http://schemas.microsoft.com/office/drawing/2014/main" id="{680C9361-D16B-FB4E-B604-8AF58D1671DF}"/>
              </a:ext>
            </a:extLst>
          </p:cNvPr>
          <p:cNvSpPr txBox="1"/>
          <p:nvPr/>
        </p:nvSpPr>
        <p:spPr>
          <a:xfrm>
            <a:off x="5531967" y="1931239"/>
            <a:ext cx="3303984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Producción de mercadotecnia que se ofrece (%)</a:t>
            </a:r>
          </a:p>
        </p:txBody>
      </p:sp>
      <p:graphicFrame>
        <p:nvGraphicFramePr>
          <p:cNvPr id="9" name="Gràfic sectorial 2D" descr="Producción de mercadotecnia que se ofrece (%)&#10;">
            <a:extLst>
              <a:ext uri="{FF2B5EF4-FFF2-40B4-BE49-F238E27FC236}">
                <a16:creationId xmlns:a16="http://schemas.microsoft.com/office/drawing/2014/main" id="{B169EFFC-8C13-914D-8828-EE3BACD27E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2587054"/>
              </p:ext>
            </p:extLst>
          </p:nvPr>
        </p:nvGraphicFramePr>
        <p:xfrm>
          <a:off x="5168664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Economia: diversificació del teixit econòmic i inclusió d’empreses d’inserció">
            <a:extLst>
              <a:ext uri="{FF2B5EF4-FFF2-40B4-BE49-F238E27FC236}">
                <a16:creationId xmlns:a16="http://schemas.microsoft.com/office/drawing/2014/main" id="{720FA872-7943-9742-AE16-4624F975B448}"/>
              </a:ext>
            </a:extLst>
          </p:cNvPr>
          <p:cNvSpPr txBox="1"/>
          <p:nvPr/>
        </p:nvSpPr>
        <p:spPr>
          <a:xfrm>
            <a:off x="989219" y="9170378"/>
            <a:ext cx="11997268" cy="9285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 err="1"/>
              <a:t>Econom</a:t>
            </a:r>
            <a:r>
              <a:rPr lang="ca-ES" dirty="0"/>
              <a:t>í</a:t>
            </a:r>
            <a:r>
              <a:rPr dirty="0"/>
              <a:t>a: </a:t>
            </a:r>
            <a:r>
              <a:rPr dirty="0" err="1"/>
              <a:t>diversificació</a:t>
            </a:r>
            <a:r>
              <a:rPr lang="ca-ES" dirty="0"/>
              <a:t>n</a:t>
            </a:r>
            <a:r>
              <a:rPr dirty="0"/>
              <a:t> del </a:t>
            </a:r>
            <a:r>
              <a:rPr dirty="0" err="1"/>
              <a:t>te</a:t>
            </a:r>
            <a:r>
              <a:rPr lang="ca-ES" dirty="0" err="1"/>
              <a:t>jido</a:t>
            </a:r>
            <a:r>
              <a:rPr dirty="0"/>
              <a:t> econ</a:t>
            </a:r>
            <a:r>
              <a:rPr lang="ca-ES" dirty="0"/>
              <a:t>ó</a:t>
            </a:r>
            <a:r>
              <a:rPr dirty="0"/>
              <a:t>mic</a:t>
            </a:r>
            <a:r>
              <a:rPr lang="ca-ES" dirty="0"/>
              <a:t>o</a:t>
            </a:r>
            <a:r>
              <a:rPr dirty="0"/>
              <a:t> </a:t>
            </a:r>
            <a:r>
              <a:rPr lang="ca-ES" dirty="0"/>
              <a:t>e</a:t>
            </a:r>
            <a:r>
              <a:rPr dirty="0"/>
              <a:t> </a:t>
            </a:r>
            <a:r>
              <a:rPr dirty="0" err="1"/>
              <a:t>inclusió</a:t>
            </a:r>
            <a:r>
              <a:rPr lang="ca-ES" dirty="0"/>
              <a:t>n</a:t>
            </a:r>
            <a:r>
              <a:rPr dirty="0"/>
              <a:t> d</a:t>
            </a:r>
            <a:r>
              <a:rPr lang="ca-ES" dirty="0"/>
              <a:t>e </a:t>
            </a:r>
            <a:r>
              <a:rPr dirty="0" err="1"/>
              <a:t>empres</a:t>
            </a:r>
            <a:r>
              <a:rPr lang="ca-ES" dirty="0"/>
              <a:t>a</a:t>
            </a:r>
            <a:r>
              <a:rPr dirty="0"/>
              <a:t>s d</a:t>
            </a:r>
            <a:r>
              <a:rPr lang="ca-ES" dirty="0"/>
              <a:t>e </a:t>
            </a:r>
            <a:r>
              <a:rPr dirty="0" err="1"/>
              <a:t>inserció</a:t>
            </a:r>
            <a:r>
              <a:rPr lang="ca-ES" dirty="0"/>
              <a:t>n</a:t>
            </a:r>
            <a:endParaRPr dirty="0"/>
          </a:p>
        </p:txBody>
      </p:sp>
      <p:sp>
        <p:nvSpPr>
          <p:cNvPr id="13" name="Tipologia d'organització involucrada a l'esdeveniment">
            <a:extLst>
              <a:ext uri="{FF2B5EF4-FFF2-40B4-BE49-F238E27FC236}">
                <a16:creationId xmlns:a16="http://schemas.microsoft.com/office/drawing/2014/main" id="{F5CA7005-51E9-D147-BC3D-62A473ECF751}"/>
              </a:ext>
            </a:extLst>
          </p:cNvPr>
          <p:cNvSpPr txBox="1"/>
          <p:nvPr/>
        </p:nvSpPr>
        <p:spPr>
          <a:xfrm>
            <a:off x="989562" y="10295893"/>
            <a:ext cx="498656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Tipo de organización involucrada en el evento (%)</a:t>
            </a:r>
          </a:p>
        </p:txBody>
      </p:sp>
      <p:graphicFrame>
        <p:nvGraphicFramePr>
          <p:cNvPr id="12" name="Gràfic de columnes 2D" descr="Tipo de organización involucrada en el evento (%)&#10;">
            <a:extLst>
              <a:ext uri="{FF2B5EF4-FFF2-40B4-BE49-F238E27FC236}">
                <a16:creationId xmlns:a16="http://schemas.microsoft.com/office/drawing/2014/main" id="{4EA8DF3F-1F03-C846-AD0A-5AEB6A9BB3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1433777"/>
              </p:ext>
            </p:extLst>
          </p:nvPr>
        </p:nvGraphicFramePr>
        <p:xfrm>
          <a:off x="1061843" y="10774425"/>
          <a:ext cx="5260296" cy="5422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articipació a l'esdeveniment d'empreses d'inclusió social">
            <a:extLst>
              <a:ext uri="{FF2B5EF4-FFF2-40B4-BE49-F238E27FC236}">
                <a16:creationId xmlns:a16="http://schemas.microsoft.com/office/drawing/2014/main" id="{39A3DFFF-6BB5-6C48-9DFF-D8E98FE444DE}"/>
              </a:ext>
            </a:extLst>
          </p:cNvPr>
          <p:cNvSpPr txBox="1"/>
          <p:nvPr/>
        </p:nvSpPr>
        <p:spPr>
          <a:xfrm>
            <a:off x="7739876" y="10095838"/>
            <a:ext cx="4876722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Participación en el evento de empresas de inclusión social (número)</a:t>
            </a:r>
            <a:endParaRPr dirty="0"/>
          </a:p>
        </p:txBody>
      </p:sp>
      <p:graphicFrame>
        <p:nvGraphicFramePr>
          <p:cNvPr id="14" name="Gràfic de columnes 2D" descr="Participación en el evento de empresas de inclusión social (número)&#10;">
            <a:extLst>
              <a:ext uri="{FF2B5EF4-FFF2-40B4-BE49-F238E27FC236}">
                <a16:creationId xmlns:a16="http://schemas.microsoft.com/office/drawing/2014/main" id="{0B07B07A-EF1F-0842-AB10-3D6C4D549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9443846"/>
              </p:ext>
            </p:extLst>
          </p:nvPr>
        </p:nvGraphicFramePr>
        <p:xfrm>
          <a:off x="7497526" y="10774425"/>
          <a:ext cx="5119072" cy="460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Economia: retribució">
            <a:extLst>
              <a:ext uri="{FF2B5EF4-FFF2-40B4-BE49-F238E27FC236}">
                <a16:creationId xmlns:a16="http://schemas.microsoft.com/office/drawing/2014/main" id="{0D1CFA69-19D3-314B-8D99-FDED8DC11A64}"/>
              </a:ext>
            </a:extLst>
          </p:cNvPr>
          <p:cNvSpPr txBox="1"/>
          <p:nvPr/>
        </p:nvSpPr>
        <p:spPr>
          <a:xfrm>
            <a:off x="976519" y="18253876"/>
            <a:ext cx="11997268" cy="4976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 err="1"/>
              <a:t>Econom</a:t>
            </a:r>
            <a:r>
              <a:rPr lang="ca-ES" dirty="0"/>
              <a:t>í</a:t>
            </a:r>
            <a:r>
              <a:rPr dirty="0"/>
              <a:t>a: </a:t>
            </a:r>
            <a:r>
              <a:rPr dirty="0" err="1"/>
              <a:t>retribució</a:t>
            </a:r>
            <a:r>
              <a:rPr lang="ca-ES" dirty="0"/>
              <a:t>n</a:t>
            </a:r>
            <a:endParaRPr dirty="0"/>
          </a:p>
        </p:txBody>
      </p:sp>
      <p:sp>
        <p:nvSpPr>
          <p:cNvPr id="18" name="Temporalitat de les persones treballadores a les empreses involucrades en l'organització de l'esdeveniment">
            <a:extLst>
              <a:ext uri="{FF2B5EF4-FFF2-40B4-BE49-F238E27FC236}">
                <a16:creationId xmlns:a16="http://schemas.microsoft.com/office/drawing/2014/main" id="{2CA0AF00-C3A9-D444-87E5-2C1DDD5C7998}"/>
              </a:ext>
            </a:extLst>
          </p:cNvPr>
          <p:cNvSpPr txBox="1"/>
          <p:nvPr/>
        </p:nvSpPr>
        <p:spPr>
          <a:xfrm>
            <a:off x="995588" y="19040742"/>
            <a:ext cx="11866317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Temporalidad de las personas trabajadoras en las empresas involucradas en la organización del evento (%)</a:t>
            </a:r>
            <a:endParaRPr dirty="0"/>
          </a:p>
        </p:txBody>
      </p:sp>
      <p:graphicFrame>
        <p:nvGraphicFramePr>
          <p:cNvPr id="17" name="Gràfic de columnes 2D" descr="Temporalidad de las personas trabajadoras en las empresas involucradas en la organización del evento (%)&#10;">
            <a:extLst>
              <a:ext uri="{FF2B5EF4-FFF2-40B4-BE49-F238E27FC236}">
                <a16:creationId xmlns:a16="http://schemas.microsoft.com/office/drawing/2014/main" id="{5AEAA960-2E0D-B647-8691-4372D3EE30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8821461"/>
              </p:ext>
            </p:extLst>
          </p:nvPr>
        </p:nvGraphicFramePr>
        <p:xfrm>
          <a:off x="849792" y="19458782"/>
          <a:ext cx="11501296" cy="7173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Línia">
            <a:extLst>
              <a:ext uri="{FF2B5EF4-FFF2-40B4-BE49-F238E27FC236}">
                <a16:creationId xmlns:a16="http://schemas.microsoft.com/office/drawing/2014/main" id="{5F1D0AD1-B546-AD4B-8590-0DF195A3E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17354541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3A946DDE-800A-BB44-9DA0-FF6E097C39B8}"/>
              </a:ext>
            </a:extLst>
          </p:cNvPr>
          <p:cNvSpPr txBox="1"/>
          <p:nvPr/>
        </p:nvSpPr>
        <p:spPr>
          <a:xfrm>
            <a:off x="995588" y="28252507"/>
            <a:ext cx="11355500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Ratios salariales de las empresas implicadas en el evento (%)</a:t>
            </a:r>
            <a:endParaRPr dirty="0"/>
          </a:p>
        </p:txBody>
      </p:sp>
      <p:graphicFrame>
        <p:nvGraphicFramePr>
          <p:cNvPr id="20" name="Gràfic de columnes 2D" descr="Ratios salariales de las empresas implicadas en el evento (%)&#10;">
            <a:extLst>
              <a:ext uri="{FF2B5EF4-FFF2-40B4-BE49-F238E27FC236}">
                <a16:creationId xmlns:a16="http://schemas.microsoft.com/office/drawing/2014/main" id="{E3382959-EC4D-C544-8E13-86F8E94E2F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4666684"/>
              </p:ext>
            </p:extLst>
          </p:nvPr>
        </p:nvGraphicFramePr>
        <p:xfrm>
          <a:off x="849792" y="28297133"/>
          <a:ext cx="11501296" cy="662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Línia">
            <a:extLst>
              <a:ext uri="{FF2B5EF4-FFF2-40B4-BE49-F238E27FC236}">
                <a16:creationId xmlns:a16="http://schemas.microsoft.com/office/drawing/2014/main" id="{398D885C-E3EF-F246-A2A9-FD4C012F6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8077049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3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D0BB3782-264C-DC06-81C7-5555D7136455}"/>
              </a:ext>
            </a:extLst>
          </p:cNvPr>
          <p:cNvSpPr txBox="1"/>
          <p:nvPr/>
        </p:nvSpPr>
        <p:spPr>
          <a:xfrm>
            <a:off x="1539260" y="35687592"/>
            <a:ext cx="4305462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Empresas que llevan a cabo una auditoría retributiva (%)</a:t>
            </a:r>
          </a:p>
        </p:txBody>
      </p:sp>
      <p:graphicFrame>
        <p:nvGraphicFramePr>
          <p:cNvPr id="5" name="Gráfico 4" descr="Empresas que llevan a cabo una auditoría retributiva (%)&#10;">
            <a:extLst>
              <a:ext uri="{FF2B5EF4-FFF2-40B4-BE49-F238E27FC236}">
                <a16:creationId xmlns:a16="http://schemas.microsoft.com/office/drawing/2014/main" id="{6F6916F7-BA5B-1D49-BA42-09F88EB0E9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4793439"/>
              </p:ext>
            </p:extLst>
          </p:nvPr>
        </p:nvGraphicFramePr>
        <p:xfrm>
          <a:off x="404258" y="36612421"/>
          <a:ext cx="6103089" cy="336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118531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E015C1A0F694D8C05E456D989A2BC" ma:contentTypeVersion="18" ma:contentTypeDescription="Crea un document nou" ma:contentTypeScope="" ma:versionID="23df7908c62bf9fa0207c613336ea042">
  <xsd:schema xmlns:xsd="http://www.w3.org/2001/XMLSchema" xmlns:xs="http://www.w3.org/2001/XMLSchema" xmlns:p="http://schemas.microsoft.com/office/2006/metadata/properties" xmlns:ns2="06c0355b-c2f5-45f8-8805-0f8001b01192" xmlns:ns3="fcc6cd4a-69ba-48e0-8890-b32c2713f18d" targetNamespace="http://schemas.microsoft.com/office/2006/metadata/properties" ma:root="true" ma:fieldsID="216679d9ea1331c49da36f34670ac267" ns2:_="" ns3:_="">
    <xsd:import namespace="06c0355b-c2f5-45f8-8805-0f8001b01192"/>
    <xsd:import namespace="fcc6cd4a-69ba-48e0-8890-b32c2713f1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0355b-c2f5-45f8-8805-0f8001b011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32adb9-23af-415d-8acb-5b264e1914e8}" ma:internalName="TaxCatchAll" ma:showField="CatchAllData" ma:web="06c0355b-c2f5-45f8-8805-0f8001b011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6cd4a-69ba-48e0-8890-b32c2713f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es de la imatge" ma:readOnly="false" ma:fieldId="{5cf76f15-5ced-4ddc-b409-7134ff3c332f}" ma:taxonomyMulti="true" ma:sspId="afa12603-7873-48ef-85c5-113d3892bb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c6cd4a-69ba-48e0-8890-b32c2713f18d">
      <Terms xmlns="http://schemas.microsoft.com/office/infopath/2007/PartnerControls"/>
    </lcf76f155ced4ddcb4097134ff3c332f>
    <TaxCatchAll xmlns="06c0355b-c2f5-45f8-8805-0f8001b01192" xsi:nil="true"/>
  </documentManagement>
</p:properties>
</file>

<file path=customXml/itemProps1.xml><?xml version="1.0" encoding="utf-8"?>
<ds:datastoreItem xmlns:ds="http://schemas.openxmlformats.org/officeDocument/2006/customXml" ds:itemID="{6DD6FB7C-EA30-449A-9891-0A4AE30EF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c0355b-c2f5-45f8-8805-0f8001b01192"/>
    <ds:schemaRef ds:uri="fcc6cd4a-69ba-48e0-8890-b32c2713f1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270B4B-679C-4F71-ABE6-F247C139AF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FABB43-0BE3-4A77-946F-95ECEAA6BF16}">
  <ds:schemaRefs>
    <ds:schemaRef ds:uri="http://schemas.microsoft.com/office/2006/metadata/properties"/>
    <ds:schemaRef ds:uri="http://schemas.microsoft.com/office/infopath/2007/PartnerControls"/>
    <ds:schemaRef ds:uri="fcc6cd4a-69ba-48e0-8890-b32c2713f18d"/>
    <ds:schemaRef ds:uri="06c0355b-c2f5-45f8-8805-0f8001b0119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289</Words>
  <Application>Microsoft Macintosh PowerPoint</Application>
  <PresentationFormat>Personalizado</PresentationFormat>
  <Paragraphs>51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Helvetica Neue</vt:lpstr>
      <vt:lpstr>Helvetica Neue LT Std 55 Roman</vt:lpstr>
      <vt:lpstr>Helvetica Neue LT Std 75 Bold</vt:lpstr>
      <vt:lpstr>Helvetica Neue LT Std 85 Heavy</vt:lpstr>
      <vt:lpstr>Helvetica Neue Medium</vt:lpstr>
      <vt:lpstr>21_BasicWhite</vt:lpstr>
      <vt:lpstr>Informe de resultados Sostenibilidad del evento</vt:lpstr>
      <vt:lpstr>Economía: estimulación de la economía local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David Arellano</cp:lastModifiedBy>
  <cp:revision>2</cp:revision>
  <dcterms:modified xsi:type="dcterms:W3CDTF">2025-03-10T11:07:21Z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0x0101006CBFDE701EA7B948A24F2399A26977DE</vt:lpwstr>
  </property>
  <property fmtid="{D5CDD505-2E9C-101B-9397-08002B2CF9AE}" pid="3" name="MediaServiceImageTags">
    <vt:lpwstr/>
  </property>
</Properties>
</file>