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88163" cy="100187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FB2B6FC2-6763-47CD-AFE3-93CE7D947AF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 Parés Ballestero" initials="JPB" lastIdx="2" clrIdx="0">
    <p:extLst>
      <p:ext uri="{19B8F6BF-5375-455C-9EA6-DF929625EA0E}">
        <p15:presenceInfo xmlns:p15="http://schemas.microsoft.com/office/powerpoint/2012/main" userId="S-1-5-21-329068152-2111687655-682003330-49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BC8A03-211C-2148-0D80-434EA5133D8A}" v="109" dt="2024-02-26T10:45:41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396" autoAdjust="0"/>
    <p:restoredTop sz="95332" autoAdjust="0"/>
  </p:normalViewPr>
  <p:slideViewPr>
    <p:cSldViewPr snapToGrid="0">
      <p:cViewPr varScale="1">
        <p:scale>
          <a:sx n="65" d="100"/>
          <a:sy n="65" d="100"/>
        </p:scale>
        <p:origin x="1104" y="4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és Ballestero, Judit" userId="S::judit.pares@gencat.cat::87498f83-5716-4148-a006-76384f0359f1" providerId="AD" clId="Web-{B13A4AFF-2924-510C-1329-846C0F7977FE}"/>
    <pc:docChg chg="modSld">
      <pc:chgData name="Parés Ballestero, Judit" userId="S::judit.pares@gencat.cat::87498f83-5716-4148-a006-76384f0359f1" providerId="AD" clId="Web-{B13A4AFF-2924-510C-1329-846C0F7977FE}" dt="2024-01-12T11:25:35.636" v="41" actId="20577"/>
      <pc:docMkLst>
        <pc:docMk/>
      </pc:docMkLst>
      <pc:sldChg chg="modSp">
        <pc:chgData name="Parés Ballestero, Judit" userId="S::judit.pares@gencat.cat::87498f83-5716-4148-a006-76384f0359f1" providerId="AD" clId="Web-{B13A4AFF-2924-510C-1329-846C0F7977FE}" dt="2024-01-12T11:25:35.636" v="41" actId="20577"/>
        <pc:sldMkLst>
          <pc:docMk/>
          <pc:sldMk cId="2576187863" sldId="256"/>
        </pc:sldMkLst>
        <pc:spChg chg="mod">
          <ac:chgData name="Parés Ballestero, Judit" userId="S::judit.pares@gencat.cat::87498f83-5716-4148-a006-76384f0359f1" providerId="AD" clId="Web-{B13A4AFF-2924-510C-1329-846C0F7977FE}" dt="2024-01-12T11:25:35.636" v="41" actId="20577"/>
          <ac:spMkLst>
            <pc:docMk/>
            <pc:sldMk cId="2576187863" sldId="256"/>
            <ac:spMk id="2" creationId="{C53435E6-819F-5502-22A7-6CDD2C23E39C}"/>
          </ac:spMkLst>
        </pc:spChg>
        <pc:spChg chg="mod">
          <ac:chgData name="Parés Ballestero, Judit" userId="S::judit.pares@gencat.cat::87498f83-5716-4148-a006-76384f0359f1" providerId="AD" clId="Web-{B13A4AFF-2924-510C-1329-846C0F7977FE}" dt="2024-01-12T11:25:20.729" v="23" actId="20577"/>
          <ac:spMkLst>
            <pc:docMk/>
            <pc:sldMk cId="2576187863" sldId="256"/>
            <ac:spMk id="98" creationId="{00000000-0000-0000-0000-000000000000}"/>
          </ac:spMkLst>
        </pc:spChg>
        <pc:spChg chg="mod">
          <ac:chgData name="Parés Ballestero, Judit" userId="S::judit.pares@gencat.cat::87498f83-5716-4148-a006-76384f0359f1" providerId="AD" clId="Web-{B13A4AFF-2924-510C-1329-846C0F7977FE}" dt="2024-01-12T11:25:05.229" v="19" actId="20577"/>
          <ac:spMkLst>
            <pc:docMk/>
            <pc:sldMk cId="2576187863" sldId="256"/>
            <ac:spMk id="104" creationId="{00000000-0000-0000-0000-000000000000}"/>
          </ac:spMkLst>
        </pc:spChg>
      </pc:sldChg>
    </pc:docChg>
  </pc:docChgLst>
  <pc:docChgLst>
    <pc:chgData name="Cano De La Cruz, Maria José" userId="S::mjcano@gencat.cat::6fb73103-ebfa-4de1-9c8c-4c4bbdfc16d0" providerId="AD" clId="Web-{C04C86DA-2892-A3D8-9108-BA6BE37B71EA}"/>
    <pc:docChg chg="modSld">
      <pc:chgData name="Cano De La Cruz, Maria José" userId="S::mjcano@gencat.cat::6fb73103-ebfa-4de1-9c8c-4c4bbdfc16d0" providerId="AD" clId="Web-{C04C86DA-2892-A3D8-9108-BA6BE37B71EA}" dt="2024-02-09T11:49:29.357" v="21"/>
      <pc:docMkLst>
        <pc:docMk/>
      </pc:docMkLst>
      <pc:sldChg chg="delSp modSp">
        <pc:chgData name="Cano De La Cruz, Maria José" userId="S::mjcano@gencat.cat::6fb73103-ebfa-4de1-9c8c-4c4bbdfc16d0" providerId="AD" clId="Web-{C04C86DA-2892-A3D8-9108-BA6BE37B71EA}" dt="2024-02-09T11:49:29.357" v="21"/>
        <pc:sldMkLst>
          <pc:docMk/>
          <pc:sldMk cId="2576187863" sldId="256"/>
        </pc:sldMkLst>
        <pc:spChg chg="mod">
          <ac:chgData name="Cano De La Cruz, Maria José" userId="S::mjcano@gencat.cat::6fb73103-ebfa-4de1-9c8c-4c4bbdfc16d0" providerId="AD" clId="Web-{C04C86DA-2892-A3D8-9108-BA6BE37B71EA}" dt="2024-02-09T08:51:13.521" v="19" actId="20577"/>
          <ac:spMkLst>
            <pc:docMk/>
            <pc:sldMk cId="2576187863" sldId="256"/>
            <ac:spMk id="8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C04C86DA-2892-A3D8-9108-BA6BE37B71EA}" dt="2024-02-09T08:51:19.709" v="20" actId="1076"/>
          <ac:spMkLst>
            <pc:docMk/>
            <pc:sldMk cId="2576187863" sldId="256"/>
            <ac:spMk id="98" creationId="{00000000-0000-0000-0000-000000000000}"/>
          </ac:spMkLst>
        </pc:spChg>
        <pc:spChg chg="del">
          <ac:chgData name="Cano De La Cruz, Maria José" userId="S::mjcano@gencat.cat::6fb73103-ebfa-4de1-9c8c-4c4bbdfc16d0" providerId="AD" clId="Web-{C04C86DA-2892-A3D8-9108-BA6BE37B71EA}" dt="2024-02-09T11:49:29.357" v="21"/>
          <ac:spMkLst>
            <pc:docMk/>
            <pc:sldMk cId="2576187863" sldId="256"/>
            <ac:spMk id="112" creationId="{00000000-0000-0000-0000-000000000000}"/>
          </ac:spMkLst>
        </pc:spChg>
      </pc:sldChg>
    </pc:docChg>
  </pc:docChgLst>
  <pc:docChgLst>
    <pc:chgData name="Cano De La Cruz, Maria José" userId="S::mjcano@gencat.cat::6fb73103-ebfa-4de1-9c8c-4c4bbdfc16d0" providerId="AD" clId="Web-{21BC8A03-211C-2148-0D80-434EA5133D8A}"/>
    <pc:docChg chg="modSld">
      <pc:chgData name="Cano De La Cruz, Maria José" userId="S::mjcano@gencat.cat::6fb73103-ebfa-4de1-9c8c-4c4bbdfc16d0" providerId="AD" clId="Web-{21BC8A03-211C-2148-0D80-434EA5133D8A}" dt="2024-02-26T10:45:40.773" v="84" actId="20577"/>
      <pc:docMkLst>
        <pc:docMk/>
      </pc:docMkLst>
      <pc:sldChg chg="addSp delSp modSp">
        <pc:chgData name="Cano De La Cruz, Maria José" userId="S::mjcano@gencat.cat::6fb73103-ebfa-4de1-9c8c-4c4bbdfc16d0" providerId="AD" clId="Web-{21BC8A03-211C-2148-0D80-434EA5133D8A}" dt="2024-02-26T10:45:40.773" v="84" actId="20577"/>
        <pc:sldMkLst>
          <pc:docMk/>
          <pc:sldMk cId="2576187863" sldId="256"/>
        </pc:sldMkLst>
        <pc:spChg chg="mod">
          <ac:chgData name="Cano De La Cruz, Maria José" userId="S::mjcano@gencat.cat::6fb73103-ebfa-4de1-9c8c-4c4bbdfc16d0" providerId="AD" clId="Web-{21BC8A03-211C-2148-0D80-434EA5133D8A}" dt="2024-02-26T10:14:25.164" v="33" actId="1076"/>
          <ac:spMkLst>
            <pc:docMk/>
            <pc:sldMk cId="2576187863" sldId="256"/>
            <ac:spMk id="2" creationId="{C53435E6-819F-5502-22A7-6CDD2C23E39C}"/>
          </ac:spMkLst>
        </pc:spChg>
        <pc:spChg chg="mod">
          <ac:chgData name="Cano De La Cruz, Maria José" userId="S::mjcano@gencat.cat::6fb73103-ebfa-4de1-9c8c-4c4bbdfc16d0" providerId="AD" clId="Web-{21BC8A03-211C-2148-0D80-434EA5133D8A}" dt="2024-02-26T10:45:11.147" v="66" actId="20577"/>
          <ac:spMkLst>
            <pc:docMk/>
            <pc:sldMk cId="2576187863" sldId="256"/>
            <ac:spMk id="37" creationId="{5B86ED6B-16E5-4CF0-9874-434ED3E6C50D}"/>
          </ac:spMkLst>
        </pc:spChg>
        <pc:spChg chg="add del mod">
          <ac:chgData name="Cano De La Cruz, Maria José" userId="S::mjcano@gencat.cat::6fb73103-ebfa-4de1-9c8c-4c4bbdfc16d0" providerId="AD" clId="Web-{21BC8A03-211C-2148-0D80-434EA5133D8A}" dt="2024-02-26T10:45:40.773" v="84" actId="20577"/>
          <ac:spMkLst>
            <pc:docMk/>
            <pc:sldMk cId="2576187863" sldId="256"/>
            <ac:spMk id="38" creationId="{92B0BCA9-0E82-48FD-89DC-2642D5D5A648}"/>
          </ac:spMkLst>
        </pc:spChg>
        <pc:spChg chg="del">
          <ac:chgData name="Cano De La Cruz, Maria José" userId="S::mjcano@gencat.cat::6fb73103-ebfa-4de1-9c8c-4c4bbdfc16d0" providerId="AD" clId="Web-{21BC8A03-211C-2148-0D80-434EA5133D8A}" dt="2024-02-26T10:15:32.338" v="49"/>
          <ac:spMkLst>
            <pc:docMk/>
            <pc:sldMk cId="2576187863" sldId="256"/>
            <ac:spMk id="89" creationId="{00000000-0000-0000-0000-000000000000}"/>
          </ac:spMkLst>
        </pc:spChg>
        <pc:spChg chg="del mod">
          <ac:chgData name="Cano De La Cruz, Maria José" userId="S::mjcano@gencat.cat::6fb73103-ebfa-4de1-9c8c-4c4bbdfc16d0" providerId="AD" clId="Web-{21BC8A03-211C-2148-0D80-434EA5133D8A}" dt="2024-02-26T10:14:05.585" v="19"/>
          <ac:spMkLst>
            <pc:docMk/>
            <pc:sldMk cId="2576187863" sldId="256"/>
            <ac:spMk id="96" creationId="{E54E353E-234F-BDCF-F3F4-AB63E427740D}"/>
          </ac:spMkLst>
        </pc:spChg>
        <pc:spChg chg="mod">
          <ac:chgData name="Cano De La Cruz, Maria José" userId="S::mjcano@gencat.cat::6fb73103-ebfa-4de1-9c8c-4c4bbdfc16d0" providerId="AD" clId="Web-{21BC8A03-211C-2148-0D80-434EA5133D8A}" dt="2024-02-26T10:13:01.974" v="8" actId="20577"/>
          <ac:spMkLst>
            <pc:docMk/>
            <pc:sldMk cId="2576187863" sldId="256"/>
            <ac:spMk id="98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21BC8A03-211C-2148-0D80-434EA5133D8A}" dt="2024-02-26T10:13:57.679" v="16" actId="20577"/>
          <ac:spMkLst>
            <pc:docMk/>
            <pc:sldMk cId="2576187863" sldId="256"/>
            <ac:spMk id="104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21BC8A03-211C-2148-0D80-434EA5133D8A}" dt="2024-02-26T10:13:33.053" v="12" actId="20577"/>
          <ac:spMkLst>
            <pc:docMk/>
            <pc:sldMk cId="2576187863" sldId="256"/>
            <ac:spMk id="111" creationId="{00000000-0000-0000-0000-000000000000}"/>
          </ac:spMkLst>
        </pc:spChg>
        <pc:spChg chg="add del mod">
          <ac:chgData name="Cano De La Cruz, Maria José" userId="S::mjcano@gencat.cat::6fb73103-ebfa-4de1-9c8c-4c4bbdfc16d0" providerId="AD" clId="Web-{21BC8A03-211C-2148-0D80-434EA5133D8A}" dt="2024-02-26T10:14:50.618" v="41" actId="20577"/>
          <ac:spMkLst>
            <pc:docMk/>
            <pc:sldMk cId="2576187863" sldId="256"/>
            <ac:spMk id="113" creationId="{00000000-0000-0000-0000-000000000000}"/>
          </ac:spMkLst>
        </pc:spChg>
        <pc:spChg chg="del">
          <ac:chgData name="Cano De La Cruz, Maria José" userId="S::mjcano@gencat.cat::6fb73103-ebfa-4de1-9c8c-4c4bbdfc16d0" providerId="AD" clId="Web-{21BC8A03-211C-2148-0D80-434EA5133D8A}" dt="2024-02-26T10:14:44.852" v="39"/>
          <ac:spMkLst>
            <pc:docMk/>
            <pc:sldMk cId="2576187863" sldId="256"/>
            <ac:spMk id="114" creationId="{00000000-0000-0000-0000-000000000000}"/>
          </ac:spMkLst>
        </pc:spChg>
        <pc:spChg chg="add del">
          <ac:chgData name="Cano De La Cruz, Maria José" userId="S::mjcano@gencat.cat::6fb73103-ebfa-4de1-9c8c-4c4bbdfc16d0" providerId="AD" clId="Web-{21BC8A03-211C-2148-0D80-434EA5133D8A}" dt="2024-02-26T10:14:41.117" v="38"/>
          <ac:spMkLst>
            <pc:docMk/>
            <pc:sldMk cId="2576187863" sldId="256"/>
            <ac:spMk id="115" creationId="{00000000-0000-0000-0000-000000000000}"/>
          </ac:spMkLst>
        </pc:spChg>
        <pc:spChg chg="del">
          <ac:chgData name="Cano De La Cruz, Maria José" userId="S::mjcano@gencat.cat::6fb73103-ebfa-4de1-9c8c-4c4bbdfc16d0" providerId="AD" clId="Web-{21BC8A03-211C-2148-0D80-434EA5133D8A}" dt="2024-02-26T10:14:57.571" v="42"/>
          <ac:spMkLst>
            <pc:docMk/>
            <pc:sldMk cId="2576187863" sldId="256"/>
            <ac:spMk id="126" creationId="{00000000-0000-0000-0000-000000000000}"/>
          </ac:spMkLst>
        </pc:spChg>
        <pc:spChg chg="del">
          <ac:chgData name="Cano De La Cruz, Maria José" userId="S::mjcano@gencat.cat::6fb73103-ebfa-4de1-9c8c-4c4bbdfc16d0" providerId="AD" clId="Web-{21BC8A03-211C-2148-0D80-434EA5133D8A}" dt="2024-02-26T10:15:01.134" v="44"/>
          <ac:spMkLst>
            <pc:docMk/>
            <pc:sldMk cId="2576187863" sldId="256"/>
            <ac:spMk id="127" creationId="{00000000-0000-0000-0000-000000000000}"/>
          </ac:spMkLst>
        </pc:spChg>
        <pc:spChg chg="del">
          <ac:chgData name="Cano De La Cruz, Maria José" userId="S::mjcano@gencat.cat::6fb73103-ebfa-4de1-9c8c-4c4bbdfc16d0" providerId="AD" clId="Web-{21BC8A03-211C-2148-0D80-434EA5133D8A}" dt="2024-02-26T10:14:59.431" v="43"/>
          <ac:spMkLst>
            <pc:docMk/>
            <pc:sldMk cId="2576187863" sldId="256"/>
            <ac:spMk id="129" creationId="{00000000-0000-0000-0000-000000000000}"/>
          </ac:spMkLst>
        </pc:spChg>
        <pc:spChg chg="del">
          <ac:chgData name="Cano De La Cruz, Maria José" userId="S::mjcano@gencat.cat::6fb73103-ebfa-4de1-9c8c-4c4bbdfc16d0" providerId="AD" clId="Web-{21BC8A03-211C-2148-0D80-434EA5133D8A}" dt="2024-02-26T10:15:03.853" v="45"/>
          <ac:spMkLst>
            <pc:docMk/>
            <pc:sldMk cId="2576187863" sldId="256"/>
            <ac:spMk id="141" creationId="{00000000-0000-0000-0000-000000000000}"/>
          </ac:spMkLst>
        </pc:spChg>
        <pc:spChg chg="del">
          <ac:chgData name="Cano De La Cruz, Maria José" userId="S::mjcano@gencat.cat::6fb73103-ebfa-4de1-9c8c-4c4bbdfc16d0" providerId="AD" clId="Web-{21BC8A03-211C-2148-0D80-434EA5133D8A}" dt="2024-02-26T10:15:05.649" v="46"/>
          <ac:spMkLst>
            <pc:docMk/>
            <pc:sldMk cId="2576187863" sldId="256"/>
            <ac:spMk id="146" creationId="{00000000-0000-0000-0000-000000000000}"/>
          </ac:spMkLst>
        </pc:spChg>
        <pc:spChg chg="del">
          <ac:chgData name="Cano De La Cruz, Maria José" userId="S::mjcano@gencat.cat::6fb73103-ebfa-4de1-9c8c-4c4bbdfc16d0" providerId="AD" clId="Web-{21BC8A03-211C-2148-0D80-434EA5133D8A}" dt="2024-02-26T10:15:07.071" v="47"/>
          <ac:spMkLst>
            <pc:docMk/>
            <pc:sldMk cId="2576187863" sldId="256"/>
            <ac:spMk id="147" creationId="{00000000-0000-0000-0000-000000000000}"/>
          </ac:spMkLst>
        </pc:spChg>
        <pc:spChg chg="del">
          <ac:chgData name="Cano De La Cruz, Maria José" userId="S::mjcano@gencat.cat::6fb73103-ebfa-4de1-9c8c-4c4bbdfc16d0" providerId="AD" clId="Web-{21BC8A03-211C-2148-0D80-434EA5133D8A}" dt="2024-02-26T10:15:10.962" v="48"/>
          <ac:spMkLst>
            <pc:docMk/>
            <pc:sldMk cId="2576187863" sldId="256"/>
            <ac:spMk id="149" creationId="{00000000-0000-0000-0000-000000000000}"/>
          </ac:spMkLst>
        </pc:spChg>
        <pc:cxnChg chg="mod">
          <ac:chgData name="Cano De La Cruz, Maria José" userId="S::mjcano@gencat.cat::6fb73103-ebfa-4de1-9c8c-4c4bbdfc16d0" providerId="AD" clId="Web-{21BC8A03-211C-2148-0D80-434EA5133D8A}" dt="2024-02-26T10:44:54.475" v="51" actId="1076"/>
          <ac:cxnSpMkLst>
            <pc:docMk/>
            <pc:sldMk cId="2576187863" sldId="256"/>
            <ac:cxnSpMk id="66" creationId="{CC5E0692-8974-40DA-B104-F2B75A8F42D4}"/>
          </ac:cxnSpMkLst>
        </pc:cxnChg>
      </pc:sldChg>
    </pc:docChg>
  </pc:docChgLst>
  <pc:docChgLst>
    <pc:chgData name="Cano De La Cruz, Maria José" userId="S::mjcano@gencat.cat::6fb73103-ebfa-4de1-9c8c-4c4bbdfc16d0" providerId="AD" clId="Web-{9362506A-9B14-A044-0E91-CFB060F243A0}"/>
    <pc:docChg chg="modSld">
      <pc:chgData name="Cano De La Cruz, Maria José" userId="S::mjcano@gencat.cat::6fb73103-ebfa-4de1-9c8c-4c4bbdfc16d0" providerId="AD" clId="Web-{9362506A-9B14-A044-0E91-CFB060F243A0}" dt="2024-02-01T12:50:33.712" v="129" actId="1076"/>
      <pc:docMkLst>
        <pc:docMk/>
      </pc:docMkLst>
      <pc:sldChg chg="modSp">
        <pc:chgData name="Cano De La Cruz, Maria José" userId="S::mjcano@gencat.cat::6fb73103-ebfa-4de1-9c8c-4c4bbdfc16d0" providerId="AD" clId="Web-{9362506A-9B14-A044-0E91-CFB060F243A0}" dt="2024-02-01T12:50:33.712" v="129" actId="1076"/>
        <pc:sldMkLst>
          <pc:docMk/>
          <pc:sldMk cId="2576187863" sldId="256"/>
        </pc:sldMkLst>
        <pc:spChg chg="mod">
          <ac:chgData name="Cano De La Cruz, Maria José" userId="S::mjcano@gencat.cat::6fb73103-ebfa-4de1-9c8c-4c4bbdfc16d0" providerId="AD" clId="Web-{9362506A-9B14-A044-0E91-CFB060F243A0}" dt="2024-02-01T12:49:37.038" v="79" actId="1076"/>
          <ac:spMkLst>
            <pc:docMk/>
            <pc:sldMk cId="2576187863" sldId="256"/>
            <ac:spMk id="2" creationId="{C53435E6-819F-5502-22A7-6CDD2C23E39C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4.678" v="5" actId="1076"/>
          <ac:spMkLst>
            <pc:docMk/>
            <pc:sldMk cId="2576187863" sldId="256"/>
            <ac:spMk id="6" creationId="{8CF70E98-9603-4EE3-96C5-941A57BC153C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4.710" v="6" actId="1076"/>
          <ac:spMkLst>
            <pc:docMk/>
            <pc:sldMk cId="2576187863" sldId="256"/>
            <ac:spMk id="7" creationId="{051145FE-B458-4327-A188-7A5573ABE31B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50:22.117" v="128" actId="20577"/>
          <ac:spMkLst>
            <pc:docMk/>
            <pc:sldMk cId="2576187863" sldId="256"/>
            <ac:spMk id="8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4.757" v="7" actId="1076"/>
          <ac:spMkLst>
            <pc:docMk/>
            <pc:sldMk cId="2576187863" sldId="256"/>
            <ac:spMk id="9" creationId="{F5037FD2-CB92-453D-8485-6AB592C5A42D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4.819" v="8" actId="1076"/>
          <ac:spMkLst>
            <pc:docMk/>
            <pc:sldMk cId="2576187863" sldId="256"/>
            <ac:spMk id="11" creationId="{91108AE1-CCAB-4289-876B-5AF6483ADB06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4.866" v="9" actId="1076"/>
          <ac:spMkLst>
            <pc:docMk/>
            <pc:sldMk cId="2576187863" sldId="256"/>
            <ac:spMk id="12" creationId="{47B56D24-10C9-4FA6-96A1-6F473B176E74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4.897" v="10" actId="1076"/>
          <ac:spMkLst>
            <pc:docMk/>
            <pc:sldMk cId="2576187863" sldId="256"/>
            <ac:spMk id="13" creationId="{258FC12B-0FE2-45DC-ADFA-DF8A633000D4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4.928" v="11" actId="1076"/>
          <ac:spMkLst>
            <pc:docMk/>
            <pc:sldMk cId="2576187863" sldId="256"/>
            <ac:spMk id="15" creationId="{2CE3C224-DD84-44B2-BF30-7FDC7FC9D0C2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4.975" v="12" actId="1076"/>
          <ac:spMkLst>
            <pc:docMk/>
            <pc:sldMk cId="2576187863" sldId="256"/>
            <ac:spMk id="16" creationId="{B4A49A91-B97D-483D-9F4B-1E7BCD7C5E69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100" v="15" actId="1076"/>
          <ac:spMkLst>
            <pc:docMk/>
            <pc:sldMk cId="2576187863" sldId="256"/>
            <ac:spMk id="25" creationId="{072145EB-B815-41C6-BC2B-2B1562B5B1E3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132" v="16" actId="1076"/>
          <ac:spMkLst>
            <pc:docMk/>
            <pc:sldMk cId="2576187863" sldId="256"/>
            <ac:spMk id="26" creationId="{FC2ECBE7-C8CB-44DD-B098-1BF05A5C824F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163" v="17" actId="1076"/>
          <ac:spMkLst>
            <pc:docMk/>
            <pc:sldMk cId="2576187863" sldId="256"/>
            <ac:spMk id="27" creationId="{B5183913-F39D-4B27-BC68-9FF8C419A358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210" v="18" actId="1076"/>
          <ac:spMkLst>
            <pc:docMk/>
            <pc:sldMk cId="2576187863" sldId="256"/>
            <ac:spMk id="28" creationId="{A59A406B-ADF8-4B2A-944F-7EBBF9EC4CD5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257" v="19" actId="1076"/>
          <ac:spMkLst>
            <pc:docMk/>
            <pc:sldMk cId="2576187863" sldId="256"/>
            <ac:spMk id="29" creationId="{EB06186C-6372-4FA9-A716-9A0831A96ABC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288" v="20" actId="1076"/>
          <ac:spMkLst>
            <pc:docMk/>
            <pc:sldMk cId="2576187863" sldId="256"/>
            <ac:spMk id="30" creationId="{FBAAFE67-B9A9-4959-84D6-319C08ED761A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319" v="21" actId="1076"/>
          <ac:spMkLst>
            <pc:docMk/>
            <pc:sldMk cId="2576187863" sldId="256"/>
            <ac:spMk id="31" creationId="{CA323E41-6B26-413B-AD5B-C2842610E605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350" v="22" actId="1076"/>
          <ac:spMkLst>
            <pc:docMk/>
            <pc:sldMk cId="2576187863" sldId="256"/>
            <ac:spMk id="32" creationId="{4BA5FCD4-F869-43B9-BA10-6D43AAD723E3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382" v="23" actId="1076"/>
          <ac:spMkLst>
            <pc:docMk/>
            <pc:sldMk cId="2576187863" sldId="256"/>
            <ac:spMk id="33" creationId="{6C915DCB-72F1-4FC7-B901-2AF9A41EAEDC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413" v="24" actId="1076"/>
          <ac:spMkLst>
            <pc:docMk/>
            <pc:sldMk cId="2576187863" sldId="256"/>
            <ac:spMk id="34" creationId="{D4F43392-192C-46C8-9516-190C21F3AF5D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444" v="25" actId="1076"/>
          <ac:spMkLst>
            <pc:docMk/>
            <pc:sldMk cId="2576187863" sldId="256"/>
            <ac:spMk id="37" creationId="{5B86ED6B-16E5-4CF0-9874-434ED3E6C50D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475" v="26" actId="1076"/>
          <ac:spMkLst>
            <pc:docMk/>
            <pc:sldMk cId="2576187863" sldId="256"/>
            <ac:spMk id="38" creationId="{92B0BCA9-0E82-48FD-89DC-2642D5D5A648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507" v="27" actId="1076"/>
          <ac:spMkLst>
            <pc:docMk/>
            <pc:sldMk cId="2576187863" sldId="256"/>
            <ac:spMk id="40" creationId="{DBB5CC9F-C0DC-4E6F-AC17-D1F702D45116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961" v="43" actId="1076"/>
          <ac:spMkLst>
            <pc:docMk/>
            <pc:sldMk cId="2576187863" sldId="256"/>
            <ac:spMk id="82" creationId="{A49725B0-8253-4184-8E55-79E3FD7EFCBE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163" v="49" actId="1076"/>
          <ac:spMkLst>
            <pc:docMk/>
            <pc:sldMk cId="2576187863" sldId="256"/>
            <ac:spMk id="83" creationId="{B4A49A91-B97D-483D-9F4B-1E7BCD7C5E69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257" v="52" actId="1076"/>
          <ac:spMkLst>
            <pc:docMk/>
            <pc:sldMk cId="2576187863" sldId="256"/>
            <ac:spMk id="89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5.991" v="44" actId="1076"/>
          <ac:spMkLst>
            <pc:docMk/>
            <pc:sldMk cId="2576187863" sldId="256"/>
            <ac:spMk id="90" creationId="{258FC12B-0FE2-45DC-ADFA-DF8A633000D4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022" v="45" actId="1076"/>
          <ac:spMkLst>
            <pc:docMk/>
            <pc:sldMk cId="2576187863" sldId="256"/>
            <ac:spMk id="91" creationId="{258FC12B-0FE2-45DC-ADFA-DF8A633000D4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975" v="77" actId="1076"/>
          <ac:spMkLst>
            <pc:docMk/>
            <pc:sldMk cId="2576187863" sldId="256"/>
            <ac:spMk id="94" creationId="{1501DD78-5B6A-4B79-8D9C-6D3F1B8800CA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225" v="51" actId="1076"/>
          <ac:spMkLst>
            <pc:docMk/>
            <pc:sldMk cId="2576187863" sldId="256"/>
            <ac:spMk id="95" creationId="{4BA5FCD4-F869-43B9-BA10-6D43AAD723E3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7.007" v="78" actId="1076"/>
          <ac:spMkLst>
            <pc:docMk/>
            <pc:sldMk cId="2576187863" sldId="256"/>
            <ac:spMk id="96" creationId="{E54E353E-234F-BDCF-F3F4-AB63E427740D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50:33.712" v="129" actId="1076"/>
          <ac:spMkLst>
            <pc:docMk/>
            <pc:sldMk cId="2576187863" sldId="256"/>
            <ac:spMk id="98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116" v="48" actId="1076"/>
          <ac:spMkLst>
            <pc:docMk/>
            <pc:sldMk cId="2576187863" sldId="256"/>
            <ac:spMk id="102" creationId="{CA323E41-6B26-413B-AD5B-C2842610E605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272" v="53" actId="1076"/>
          <ac:spMkLst>
            <pc:docMk/>
            <pc:sldMk cId="2576187863" sldId="256"/>
            <ac:spMk id="103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303" v="54" actId="1076"/>
          <ac:spMkLst>
            <pc:docMk/>
            <pc:sldMk cId="2576187863" sldId="256"/>
            <ac:spMk id="104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335" v="55" actId="1076"/>
          <ac:spMkLst>
            <pc:docMk/>
            <pc:sldMk cId="2576187863" sldId="256"/>
            <ac:spMk id="111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366" v="56" actId="1076"/>
          <ac:spMkLst>
            <pc:docMk/>
            <pc:sldMk cId="2576187863" sldId="256"/>
            <ac:spMk id="112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397" v="57" actId="1076"/>
          <ac:spMkLst>
            <pc:docMk/>
            <pc:sldMk cId="2576187863" sldId="256"/>
            <ac:spMk id="113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413" v="58" actId="1076"/>
          <ac:spMkLst>
            <pc:docMk/>
            <pc:sldMk cId="2576187863" sldId="256"/>
            <ac:spMk id="114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444" v="59" actId="1076"/>
          <ac:spMkLst>
            <pc:docMk/>
            <pc:sldMk cId="2576187863" sldId="256"/>
            <ac:spMk id="115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475" v="60" actId="1076"/>
          <ac:spMkLst>
            <pc:docMk/>
            <pc:sldMk cId="2576187863" sldId="256"/>
            <ac:spMk id="123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507" v="61" actId="1076"/>
          <ac:spMkLst>
            <pc:docMk/>
            <pc:sldMk cId="2576187863" sldId="256"/>
            <ac:spMk id="124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538" v="62" actId="1076"/>
          <ac:spMkLst>
            <pc:docMk/>
            <pc:sldMk cId="2576187863" sldId="256"/>
            <ac:spMk id="125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553" v="63" actId="1076"/>
          <ac:spMkLst>
            <pc:docMk/>
            <pc:sldMk cId="2576187863" sldId="256"/>
            <ac:spMk id="126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585" v="64" actId="1076"/>
          <ac:spMkLst>
            <pc:docMk/>
            <pc:sldMk cId="2576187863" sldId="256"/>
            <ac:spMk id="127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616" v="65" actId="1076"/>
          <ac:spMkLst>
            <pc:docMk/>
            <pc:sldMk cId="2576187863" sldId="256"/>
            <ac:spMk id="129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647" v="66" actId="1076"/>
          <ac:spMkLst>
            <pc:docMk/>
            <pc:sldMk cId="2576187863" sldId="256"/>
            <ac:spMk id="141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678" v="67" actId="1076"/>
          <ac:spMkLst>
            <pc:docMk/>
            <pc:sldMk cId="2576187863" sldId="256"/>
            <ac:spMk id="146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710" v="68" actId="1076"/>
          <ac:spMkLst>
            <pc:docMk/>
            <pc:sldMk cId="2576187863" sldId="256"/>
            <ac:spMk id="147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725" v="69" actId="1076"/>
          <ac:spMkLst>
            <pc:docMk/>
            <pc:sldMk cId="2576187863" sldId="256"/>
            <ac:spMk id="149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757" v="70" actId="1076"/>
          <ac:spMkLst>
            <pc:docMk/>
            <pc:sldMk cId="2576187863" sldId="256"/>
            <ac:spMk id="150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788" v="71" actId="1076"/>
          <ac:spMkLst>
            <pc:docMk/>
            <pc:sldMk cId="2576187863" sldId="256"/>
            <ac:spMk id="151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819" v="72" actId="1076"/>
          <ac:spMkLst>
            <pc:docMk/>
            <pc:sldMk cId="2576187863" sldId="256"/>
            <ac:spMk id="152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850" v="73" actId="1076"/>
          <ac:spMkLst>
            <pc:docMk/>
            <pc:sldMk cId="2576187863" sldId="256"/>
            <ac:spMk id="158" creationId="{B5183913-F39D-4B27-BC68-9FF8C419A358}"/>
          </ac:spMkLst>
        </pc:spChg>
        <pc:spChg chg="mod">
          <ac:chgData name="Cano De La Cruz, Maria José" userId="S::mjcano@gencat.cat::6fb73103-ebfa-4de1-9c8c-4c4bbdfc16d0" providerId="AD" clId="Web-{9362506A-9B14-A044-0E91-CFB060F243A0}" dt="2024-02-01T12:49:36.882" v="74" actId="1076"/>
          <ac:spMkLst>
            <pc:docMk/>
            <pc:sldMk cId="2576187863" sldId="256"/>
            <ac:spMk id="201" creationId="{00000000-0000-0000-0000-000000000000}"/>
          </ac:spMkLst>
        </pc:spChg>
        <pc:grpChg chg="mod">
          <ac:chgData name="Cano De La Cruz, Maria José" userId="S::mjcano@gencat.cat::6fb73103-ebfa-4de1-9c8c-4c4bbdfc16d0" providerId="AD" clId="Web-{9362506A-9B14-A044-0E91-CFB060F243A0}" dt="2024-02-01T12:49:35.022" v="13" actId="1076"/>
          <ac:grpSpMkLst>
            <pc:docMk/>
            <pc:sldMk cId="2576187863" sldId="256"/>
            <ac:grpSpMk id="17" creationId="{8BD53E15-5FE4-4FCC-965F-567A2FCE63B6}"/>
          </ac:grpSpMkLst>
        </pc:grpChg>
        <pc:grpChg chg="mod">
          <ac:chgData name="Cano De La Cruz, Maria José" userId="S::mjcano@gencat.cat::6fb73103-ebfa-4de1-9c8c-4c4bbdfc16d0" providerId="AD" clId="Web-{9362506A-9B14-A044-0E91-CFB060F243A0}" dt="2024-02-01T12:49:35.053" v="14" actId="1076"/>
          <ac:grpSpMkLst>
            <pc:docMk/>
            <pc:sldMk cId="2576187863" sldId="256"/>
            <ac:grpSpMk id="21" creationId="{ADB32E6E-88E5-4962-A6F8-1A54E45F64EA}"/>
          </ac:grpSpMkLst>
        </pc:grpChg>
        <pc:cxnChg chg="mod">
          <ac:chgData name="Cano De La Cruz, Maria José" userId="S::mjcano@gencat.cat::6fb73103-ebfa-4de1-9c8c-4c4bbdfc16d0" providerId="AD" clId="Web-{9362506A-9B14-A044-0E91-CFB060F243A0}" dt="2024-02-01T12:49:36.194" v="50" actId="1076"/>
          <ac:cxnSpMkLst>
            <pc:docMk/>
            <pc:sldMk cId="2576187863" sldId="256"/>
            <ac:cxnSpMk id="3" creationId="{00000000-0000-0000-0000-000000000000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4.553" v="0" actId="1076"/>
          <ac:cxnSpMkLst>
            <pc:docMk/>
            <pc:sldMk cId="2576187863" sldId="256"/>
            <ac:cxnSpMk id="10" creationId="{7BE059B7-AF2D-4A60-8AE4-81876F0FE584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538" v="28" actId="1076"/>
          <ac:cxnSpMkLst>
            <pc:docMk/>
            <pc:sldMk cId="2576187863" sldId="256"/>
            <ac:cxnSpMk id="53" creationId="{C95B6C3E-6A72-4B0D-8038-28D4414DB99D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569" v="29" actId="1076"/>
          <ac:cxnSpMkLst>
            <pc:docMk/>
            <pc:sldMk cId="2576187863" sldId="256"/>
            <ac:cxnSpMk id="54" creationId="{98EB0282-82F4-497D-A0AC-AD1D37BCA51A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600" v="30" actId="1076"/>
          <ac:cxnSpMkLst>
            <pc:docMk/>
            <pc:sldMk cId="2576187863" sldId="256"/>
            <ac:cxnSpMk id="55" creationId="{ABCE063F-23ED-4866-B225-9E5B7044D086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4.569" v="1" actId="1076"/>
          <ac:cxnSpMkLst>
            <pc:docMk/>
            <pc:sldMk cId="2576187863" sldId="256"/>
            <ac:cxnSpMk id="56" creationId="{83169CEF-1AEC-4190-B76C-5AF9D1282376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616" v="31" actId="1076"/>
          <ac:cxnSpMkLst>
            <pc:docMk/>
            <pc:sldMk cId="2576187863" sldId="256"/>
            <ac:cxnSpMk id="57" creationId="{44EB89E9-28BE-451A-9872-D11E8299C1CA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647" v="32" actId="1076"/>
          <ac:cxnSpMkLst>
            <pc:docMk/>
            <pc:sldMk cId="2576187863" sldId="256"/>
            <ac:cxnSpMk id="58" creationId="{7DE5BA96-F5D5-4089-B0CE-8DC30146EBF9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678" v="33" actId="1076"/>
          <ac:cxnSpMkLst>
            <pc:docMk/>
            <pc:sldMk cId="2576187863" sldId="256"/>
            <ac:cxnSpMk id="59" creationId="{E14E1576-12D2-48DE-9683-1896B057B727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710" v="34" actId="1076"/>
          <ac:cxnSpMkLst>
            <pc:docMk/>
            <pc:sldMk cId="2576187863" sldId="256"/>
            <ac:cxnSpMk id="60" creationId="{1A91F31E-AA42-4FAE-93EE-A13DFA291935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741" v="35" actId="1076"/>
          <ac:cxnSpMkLst>
            <pc:docMk/>
            <pc:sldMk cId="2576187863" sldId="256"/>
            <ac:cxnSpMk id="62" creationId="{7F1F0DA0-0821-4EBD-93DB-E05549901380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772" v="36" actId="1076"/>
          <ac:cxnSpMkLst>
            <pc:docMk/>
            <pc:sldMk cId="2576187863" sldId="256"/>
            <ac:cxnSpMk id="63" creationId="{8ECC986D-4DFB-4FE3-90D4-DB7497D45CE9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4.600" v="2" actId="1076"/>
          <ac:cxnSpMkLst>
            <pc:docMk/>
            <pc:sldMk cId="2576187863" sldId="256"/>
            <ac:cxnSpMk id="64" creationId="{C1928F51-5526-4DA4-95B2-58941ECB2594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803" v="37" actId="1076"/>
          <ac:cxnSpMkLst>
            <pc:docMk/>
            <pc:sldMk cId="2576187863" sldId="256"/>
            <ac:cxnSpMk id="65" creationId="{7F0D3B65-DFCA-441B-A862-9830A58E042C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819" v="38" actId="1076"/>
          <ac:cxnSpMkLst>
            <pc:docMk/>
            <pc:sldMk cId="2576187863" sldId="256"/>
            <ac:cxnSpMk id="66" creationId="{CC5E0692-8974-40DA-B104-F2B75A8F42D4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850" v="39" actId="1076"/>
          <ac:cxnSpMkLst>
            <pc:docMk/>
            <pc:sldMk cId="2576187863" sldId="256"/>
            <ac:cxnSpMk id="69" creationId="{4378D149-FBF8-42E2-875A-B6E654ABD4DD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882" v="40" actId="1076"/>
          <ac:cxnSpMkLst>
            <pc:docMk/>
            <pc:sldMk cId="2576187863" sldId="256"/>
            <ac:cxnSpMk id="75" creationId="{26C832B6-CFEB-4E10-AF50-1A1147740C94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4.647" v="4" actId="1076"/>
          <ac:cxnSpMkLst>
            <pc:docMk/>
            <pc:sldMk cId="2576187863" sldId="256"/>
            <ac:cxnSpMk id="76" creationId="{6EBEC9B8-6AF1-4111-99C5-6BD4D19445CF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913" v="41" actId="1076"/>
          <ac:cxnSpMkLst>
            <pc:docMk/>
            <pc:sldMk cId="2576187863" sldId="256"/>
            <ac:cxnSpMk id="77" creationId="{F07A6348-E608-44F7-847C-E5D73ACDC2C9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5.928" v="42" actId="1076"/>
          <ac:cxnSpMkLst>
            <pc:docMk/>
            <pc:sldMk cId="2576187863" sldId="256"/>
            <ac:cxnSpMk id="78" creationId="{53581D83-FCEC-421F-871C-DB1F13A3C0F8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6.053" v="46" actId="1076"/>
          <ac:cxnSpMkLst>
            <pc:docMk/>
            <pc:sldMk cId="2576187863" sldId="256"/>
            <ac:cxnSpMk id="92" creationId="{1A91F31E-AA42-4FAE-93EE-A13DFA291935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6.085" v="47" actId="1076"/>
          <ac:cxnSpMkLst>
            <pc:docMk/>
            <pc:sldMk cId="2576187863" sldId="256"/>
            <ac:cxnSpMk id="93" creationId="{F07A6348-E608-44F7-847C-E5D73ACDC2C9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6.913" v="75" actId="1076"/>
          <ac:cxnSpMkLst>
            <pc:docMk/>
            <pc:sldMk cId="2576187863" sldId="256"/>
            <ac:cxnSpMk id="120" creationId="{CC5E0692-8974-40DA-B104-F2B75A8F42D4}"/>
          </ac:cxnSpMkLst>
        </pc:cxnChg>
        <pc:cxnChg chg="mod">
          <ac:chgData name="Cano De La Cruz, Maria José" userId="S::mjcano@gencat.cat::6fb73103-ebfa-4de1-9c8c-4c4bbdfc16d0" providerId="AD" clId="Web-{9362506A-9B14-A044-0E91-CFB060F243A0}" dt="2024-02-01T12:49:34.616" v="3" actId="1076"/>
          <ac:cxnSpMkLst>
            <pc:docMk/>
            <pc:sldMk cId="2576187863" sldId="256"/>
            <ac:cxnSpMk id="202" creationId="{6EBEC9B8-6AF1-4111-99C5-6BD4D19445CF}"/>
          </ac:cxnSpMkLst>
        </pc:cxnChg>
      </pc:sldChg>
    </pc:docChg>
  </pc:docChgLst>
  <pc:docChgLst>
    <pc:chgData name="Cano De La Cruz, Maria José" userId="S::mjcano@gencat.cat::6fb73103-ebfa-4de1-9c8c-4c4bbdfc16d0" providerId="AD" clId="Web-{277F59D1-FBA7-B73A-3E3D-54536AF3D25D}"/>
    <pc:docChg chg="modSld">
      <pc:chgData name="Cano De La Cruz, Maria José" userId="S::mjcano@gencat.cat::6fb73103-ebfa-4de1-9c8c-4c4bbdfc16d0" providerId="AD" clId="Web-{277F59D1-FBA7-B73A-3E3D-54536AF3D25D}" dt="2024-02-01T12:48:42.168" v="195" actId="20577"/>
      <pc:docMkLst>
        <pc:docMk/>
      </pc:docMkLst>
      <pc:sldChg chg="modSp">
        <pc:chgData name="Cano De La Cruz, Maria José" userId="S::mjcano@gencat.cat::6fb73103-ebfa-4de1-9c8c-4c4bbdfc16d0" providerId="AD" clId="Web-{277F59D1-FBA7-B73A-3E3D-54536AF3D25D}" dt="2024-02-01T12:48:42.168" v="195" actId="20577"/>
        <pc:sldMkLst>
          <pc:docMk/>
          <pc:sldMk cId="2576187863" sldId="256"/>
        </pc:sldMkLst>
        <pc:spChg chg="mod">
          <ac:chgData name="Cano De La Cruz, Maria José" userId="S::mjcano@gencat.cat::6fb73103-ebfa-4de1-9c8c-4c4bbdfc16d0" providerId="AD" clId="Web-{277F59D1-FBA7-B73A-3E3D-54536AF3D25D}" dt="2024-02-01T12:48:42.168" v="195" actId="20577"/>
          <ac:spMkLst>
            <pc:docMk/>
            <pc:sldMk cId="2576187863" sldId="256"/>
            <ac:spMk id="8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277F59D1-FBA7-B73A-3E3D-54536AF3D25D}" dt="2024-02-01T12:48:38.778" v="98" actId="1076"/>
          <ac:spMkLst>
            <pc:docMk/>
            <pc:sldMk cId="2576187863" sldId="256"/>
            <ac:spMk id="98" creationId="{00000000-0000-0000-0000-000000000000}"/>
          </ac:spMkLst>
        </pc:spChg>
      </pc:sldChg>
    </pc:docChg>
  </pc:docChgLst>
  <pc:docChgLst>
    <pc:chgData name="Parés Ballestero, Judit" userId="S::judit.pares@gencat.cat::87498f83-5716-4148-a006-76384f0359f1" providerId="AD" clId="Web-{BC374D84-1993-DFBE-42E5-C553D585F5D3}"/>
    <pc:docChg chg="modSld">
      <pc:chgData name="Parés Ballestero, Judit" userId="S::judit.pares@gencat.cat::87498f83-5716-4148-a006-76384f0359f1" providerId="AD" clId="Web-{BC374D84-1993-DFBE-42E5-C553D585F5D3}" dt="2023-04-27T12:18:04.247" v="34" actId="1076"/>
      <pc:docMkLst>
        <pc:docMk/>
      </pc:docMkLst>
      <pc:sldChg chg="addSp modSp">
        <pc:chgData name="Parés Ballestero, Judit" userId="S::judit.pares@gencat.cat::87498f83-5716-4148-a006-76384f0359f1" providerId="AD" clId="Web-{BC374D84-1993-DFBE-42E5-C553D585F5D3}" dt="2023-04-27T12:18:04.247" v="34" actId="1076"/>
        <pc:sldMkLst>
          <pc:docMk/>
          <pc:sldMk cId="2576187863" sldId="256"/>
        </pc:sldMkLst>
        <pc:spChg chg="add mod">
          <ac:chgData name="Parés Ballestero, Judit" userId="S::judit.pares@gencat.cat::87498f83-5716-4148-a006-76384f0359f1" providerId="AD" clId="Web-{BC374D84-1993-DFBE-42E5-C553D585F5D3}" dt="2023-04-27T12:18:04.247" v="34" actId="1076"/>
          <ac:spMkLst>
            <pc:docMk/>
            <pc:sldMk cId="2576187863" sldId="256"/>
            <ac:spMk id="2" creationId="{C53435E6-819F-5502-22A7-6CDD2C23E39C}"/>
          </ac:spMkLst>
        </pc:spChg>
        <pc:spChg chg="mod">
          <ac:chgData name="Parés Ballestero, Judit" userId="S::judit.pares@gencat.cat::87498f83-5716-4148-a006-76384f0359f1" providerId="AD" clId="Web-{BC374D84-1993-DFBE-42E5-C553D585F5D3}" dt="2023-04-27T12:17:39.370" v="3" actId="20577"/>
          <ac:spMkLst>
            <pc:docMk/>
            <pc:sldMk cId="2576187863" sldId="256"/>
            <ac:spMk id="104" creationId="{00000000-0000-0000-0000-000000000000}"/>
          </ac:spMkLst>
        </pc:spChg>
      </pc:sldChg>
    </pc:docChg>
  </pc:docChgLst>
  <pc:docChgLst>
    <pc:chgData name="Cano De La Cruz, Maria José" userId="S::mjcano@gencat.cat::6fb73103-ebfa-4de1-9c8c-4c4bbdfc16d0" providerId="AD" clId="Web-{95960D97-29D2-BE66-8A69-E56B6D0491D2}"/>
    <pc:docChg chg="modSld">
      <pc:chgData name="Cano De La Cruz, Maria José" userId="S::mjcano@gencat.cat::6fb73103-ebfa-4de1-9c8c-4c4bbdfc16d0" providerId="AD" clId="Web-{95960D97-29D2-BE66-8A69-E56B6D0491D2}" dt="2024-02-01T12:53:17.409" v="10" actId="14100"/>
      <pc:docMkLst>
        <pc:docMk/>
      </pc:docMkLst>
      <pc:sldChg chg="modSp">
        <pc:chgData name="Cano De La Cruz, Maria José" userId="S::mjcano@gencat.cat::6fb73103-ebfa-4de1-9c8c-4c4bbdfc16d0" providerId="AD" clId="Web-{95960D97-29D2-BE66-8A69-E56B6D0491D2}" dt="2024-02-01T12:53:17.409" v="10" actId="14100"/>
        <pc:sldMkLst>
          <pc:docMk/>
          <pc:sldMk cId="2576187863" sldId="256"/>
        </pc:sldMkLst>
        <pc:spChg chg="mod">
          <ac:chgData name="Cano De La Cruz, Maria José" userId="S::mjcano@gencat.cat::6fb73103-ebfa-4de1-9c8c-4c4bbdfc16d0" providerId="AD" clId="Web-{95960D97-29D2-BE66-8A69-E56B6D0491D2}" dt="2024-02-01T12:52:56.955" v="8" actId="1076"/>
          <ac:spMkLst>
            <pc:docMk/>
            <pc:sldMk cId="2576187863" sldId="256"/>
            <ac:spMk id="8" creationId="{00000000-0000-0000-0000-000000000000}"/>
          </ac:spMkLst>
        </pc:spChg>
        <pc:spChg chg="mod">
          <ac:chgData name="Cano De La Cruz, Maria José" userId="S::mjcano@gencat.cat::6fb73103-ebfa-4de1-9c8c-4c4bbdfc16d0" providerId="AD" clId="Web-{95960D97-29D2-BE66-8A69-E56B6D0491D2}" dt="2024-02-01T12:53:17.409" v="10" actId="14100"/>
          <ac:spMkLst>
            <pc:docMk/>
            <pc:sldMk cId="2576187863" sldId="256"/>
            <ac:spMk id="9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675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675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81165726-BE6F-4245-8426-14A8AF20DE8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1" cy="50267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1" cy="50267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3E018AF1-A9DE-47B3-85C7-8666E87C8DC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457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18AF1-A9DE-47B3-85C7-8666E87C8DCB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3872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6546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9620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9089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61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9668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8834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5897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3887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3318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2913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3661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D63E-EA87-48B0-A721-C3680D052AB8}" type="datetimeFigureOut">
              <a:rPr lang="ca-ES" smtClean="0"/>
              <a:t>26/2/2024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A21CD-31BB-4BDE-8A59-57930017F2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7195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BE059B7-AF2D-4A60-8AE4-81876F0FE584}"/>
              </a:ext>
            </a:extLst>
          </p:cNvPr>
          <p:cNvCxnSpPr>
            <a:cxnSpLocks/>
          </p:cNvCxnSpPr>
          <p:nvPr/>
        </p:nvCxnSpPr>
        <p:spPr>
          <a:xfrm>
            <a:off x="6832221" y="2742245"/>
            <a:ext cx="0" cy="64197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83169CEF-1AEC-4190-B76C-5AF9D1282376}"/>
              </a:ext>
            </a:extLst>
          </p:cNvPr>
          <p:cNvCxnSpPr>
            <a:cxnSpLocks/>
          </p:cNvCxnSpPr>
          <p:nvPr/>
        </p:nvCxnSpPr>
        <p:spPr>
          <a:xfrm flipV="1">
            <a:off x="5090984" y="3452875"/>
            <a:ext cx="468976" cy="408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C1928F51-5526-4DA4-95B2-58941ECB2594}"/>
              </a:ext>
            </a:extLst>
          </p:cNvPr>
          <p:cNvCxnSpPr>
            <a:cxnSpLocks/>
          </p:cNvCxnSpPr>
          <p:nvPr/>
        </p:nvCxnSpPr>
        <p:spPr>
          <a:xfrm flipH="1">
            <a:off x="1997297" y="4048311"/>
            <a:ext cx="2" cy="87505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cto 201">
            <a:extLst>
              <a:ext uri="{FF2B5EF4-FFF2-40B4-BE49-F238E27FC236}">
                <a16:creationId xmlns:a16="http://schemas.microsoft.com/office/drawing/2014/main" id="{6EBEC9B8-6AF1-4111-99C5-6BD4D19445CF}"/>
              </a:ext>
            </a:extLst>
          </p:cNvPr>
          <p:cNvCxnSpPr>
            <a:cxnSpLocks/>
          </p:cNvCxnSpPr>
          <p:nvPr/>
        </p:nvCxnSpPr>
        <p:spPr>
          <a:xfrm>
            <a:off x="4024797" y="4051686"/>
            <a:ext cx="4745" cy="86880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6EBEC9B8-6AF1-4111-99C5-6BD4D19445CF}"/>
              </a:ext>
            </a:extLst>
          </p:cNvPr>
          <p:cNvCxnSpPr>
            <a:cxnSpLocks/>
          </p:cNvCxnSpPr>
          <p:nvPr/>
        </p:nvCxnSpPr>
        <p:spPr>
          <a:xfrm flipH="1">
            <a:off x="6830731" y="4054644"/>
            <a:ext cx="2980" cy="88798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1"/>
          <p:cNvSpPr txBox="1">
            <a:spLocks/>
          </p:cNvSpPr>
          <p:nvPr/>
        </p:nvSpPr>
        <p:spPr>
          <a:xfrm>
            <a:off x="1797714" y="526784"/>
            <a:ext cx="8642296" cy="2447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a-ES" dirty="0"/>
            </a:br>
            <a:endParaRPr lang="ca-ES" dirty="0"/>
          </a:p>
          <a:p>
            <a:endParaRPr lang="ca-ES" dirty="0"/>
          </a:p>
        </p:txBody>
      </p:sp>
      <p:sp>
        <p:nvSpPr>
          <p:cNvPr id="8" name="Títol 7"/>
          <p:cNvSpPr>
            <a:spLocks noGrp="1"/>
          </p:cNvSpPr>
          <p:nvPr>
            <p:ph type="ctrTitle"/>
          </p:nvPr>
        </p:nvSpPr>
        <p:spPr>
          <a:xfrm>
            <a:off x="2498588" y="605243"/>
            <a:ext cx="7575876" cy="552954"/>
          </a:xfrm>
        </p:spPr>
        <p:txBody>
          <a:bodyPr>
            <a:normAutofit fontScale="90000"/>
          </a:bodyPr>
          <a:lstStyle/>
          <a:p>
            <a:r>
              <a:rPr lang="ca-ES" sz="2000" b="1" dirty="0"/>
              <a:t>BLOC 1: ORGANITZACIÓ INSTITUCIONAL I ESTRUCTURA ADMINISTRATIVA</a:t>
            </a:r>
            <a:br>
              <a:rPr lang="ca-ES" sz="2000" b="1" dirty="0">
                <a:cs typeface="Calibri Light"/>
              </a:rPr>
            </a:br>
            <a:r>
              <a:rPr lang="ca-ES" sz="1400" b="1" dirty="0">
                <a:cs typeface="Calibri Light"/>
              </a:rPr>
              <a:t>1 INFORMACIÓ INSTITUCIONAL</a:t>
            </a:r>
            <a:br>
              <a:rPr lang="ca-ES" sz="2000" b="1" dirty="0"/>
            </a:br>
            <a:r>
              <a:rPr lang="ca-ES" sz="1400" b="1" dirty="0"/>
              <a:t>1.3 ORGANIGRAMA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CF70E98-9603-4EE3-96C5-941A57BC153C}"/>
              </a:ext>
            </a:extLst>
          </p:cNvPr>
          <p:cNvSpPr/>
          <p:nvPr/>
        </p:nvSpPr>
        <p:spPr>
          <a:xfrm>
            <a:off x="8221789" y="4212737"/>
            <a:ext cx="1099036" cy="298800"/>
          </a:xfrm>
          <a:prstGeom prst="rect">
            <a:avLst/>
          </a:prstGeom>
          <a:solidFill>
            <a:srgbClr val="A3B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CCB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51145FE-B458-4327-A188-7A5573ABE31B}"/>
              </a:ext>
            </a:extLst>
          </p:cNvPr>
          <p:cNvSpPr/>
          <p:nvPr/>
        </p:nvSpPr>
        <p:spPr>
          <a:xfrm>
            <a:off x="5597998" y="4222344"/>
            <a:ext cx="2512497" cy="299752"/>
          </a:xfrm>
          <a:prstGeom prst="rect">
            <a:avLst/>
          </a:prstGeom>
          <a:solidFill>
            <a:srgbClr val="A3B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800" b="1" dirty="0">
                <a:solidFill>
                  <a:srgbClr val="3F3F3F"/>
                </a:solidFill>
                <a:latin typeface="Century Gothic"/>
              </a:rPr>
              <a:t>Màrqueting d’</a:t>
            </a:r>
            <a:r>
              <a:rPr kumimoji="0" lang="ca-ES" sz="8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Experiències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5037FD2-CB92-453D-8485-6AB592C5A42D}"/>
              </a:ext>
            </a:extLst>
          </p:cNvPr>
          <p:cNvSpPr/>
          <p:nvPr/>
        </p:nvSpPr>
        <p:spPr>
          <a:xfrm>
            <a:off x="5301139" y="2429698"/>
            <a:ext cx="2980924" cy="324000"/>
          </a:xfrm>
          <a:prstGeom prst="rect">
            <a:avLst/>
          </a:prstGeom>
          <a:solidFill>
            <a:srgbClr val="2E4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Director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1108AE1-CCAB-4289-876B-5AF6483ADB06}"/>
              </a:ext>
            </a:extLst>
          </p:cNvPr>
          <p:cNvSpPr/>
          <p:nvPr/>
        </p:nvSpPr>
        <p:spPr>
          <a:xfrm>
            <a:off x="5500094" y="3307444"/>
            <a:ext cx="2540963" cy="299033"/>
          </a:xfrm>
          <a:prstGeom prst="rect">
            <a:avLst/>
          </a:prstGeom>
          <a:solidFill>
            <a:srgbClr val="2E4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ca-ES" sz="1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Director Executiu</a:t>
            </a:r>
            <a:endParaRPr kumimoji="0" lang="ca-E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7B56D24-10C9-4FA6-96A1-6F473B176E74}"/>
              </a:ext>
            </a:extLst>
          </p:cNvPr>
          <p:cNvSpPr/>
          <p:nvPr/>
        </p:nvSpPr>
        <p:spPr>
          <a:xfrm>
            <a:off x="9495387" y="4219302"/>
            <a:ext cx="1816427" cy="298800"/>
          </a:xfrm>
          <a:prstGeom prst="rect">
            <a:avLst/>
          </a:prstGeom>
          <a:solidFill>
            <a:srgbClr val="A3B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800" b="1" i="0" u="none" strike="noStrike" kern="1200" cap="none" spc="0" normalizeH="0" baseline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</a:rPr>
              <a:t>Aliances i Relacion</a:t>
            </a:r>
            <a:r>
              <a:rPr lang="ca-ES" sz="800" b="1" dirty="0">
                <a:solidFill>
                  <a:srgbClr val="3F3F3F"/>
                </a:solidFill>
                <a:latin typeface="Century Gothic"/>
              </a:rPr>
              <a:t>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800" b="1" dirty="0">
                <a:solidFill>
                  <a:srgbClr val="3F3F3F"/>
                </a:solidFill>
                <a:latin typeface="Century Gothic"/>
              </a:rPr>
              <a:t>Comercials</a:t>
            </a:r>
            <a:endParaRPr kumimoji="0" lang="ca-ES" sz="800" b="1" i="0" u="none" strike="noStrike" kern="1200" cap="none" spc="0" normalizeH="0" baseline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58FC12B-0FE2-45DC-ADFA-DF8A633000D4}"/>
              </a:ext>
            </a:extLst>
          </p:cNvPr>
          <p:cNvSpPr/>
          <p:nvPr/>
        </p:nvSpPr>
        <p:spPr>
          <a:xfrm>
            <a:off x="9530381" y="4976508"/>
            <a:ext cx="819398" cy="21600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Comercial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CE3C224-DD84-44B2-BF30-7FDC7FC9D0C2}"/>
              </a:ext>
            </a:extLst>
          </p:cNvPr>
          <p:cNvSpPr/>
          <p:nvPr/>
        </p:nvSpPr>
        <p:spPr>
          <a:xfrm>
            <a:off x="5595729" y="4980121"/>
            <a:ext cx="1258517" cy="21600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Productes Descobrir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4A49A91-B97D-483D-9F4B-1E7BCD7C5E69}"/>
              </a:ext>
            </a:extLst>
          </p:cNvPr>
          <p:cNvSpPr/>
          <p:nvPr/>
        </p:nvSpPr>
        <p:spPr>
          <a:xfrm>
            <a:off x="6891655" y="4989566"/>
            <a:ext cx="1134151" cy="204562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Productes Gaudir i Descansar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8BD53E15-5FE4-4FCC-965F-567A2FCE63B6}"/>
              </a:ext>
            </a:extLst>
          </p:cNvPr>
          <p:cNvGrpSpPr/>
          <p:nvPr/>
        </p:nvGrpSpPr>
        <p:grpSpPr>
          <a:xfrm>
            <a:off x="3242722" y="2204087"/>
            <a:ext cx="7390916" cy="511058"/>
            <a:chOff x="740281" y="505351"/>
            <a:chExt cx="7390916" cy="511058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F5C3085F-66D6-4D54-929D-8FADBF77C71A}"/>
                </a:ext>
              </a:extLst>
            </p:cNvPr>
            <p:cNvSpPr/>
            <p:nvPr/>
          </p:nvSpPr>
          <p:spPr>
            <a:xfrm>
              <a:off x="6223197" y="766684"/>
              <a:ext cx="1908000" cy="216000"/>
            </a:xfrm>
            <a:prstGeom prst="rect">
              <a:avLst/>
            </a:prstGeom>
            <a:solidFill>
              <a:srgbClr val="CEDA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   Gestió de l’Estratègia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7D51F602-B4F1-4CD6-A66D-A37CA17D60F5}"/>
                </a:ext>
              </a:extLst>
            </p:cNvPr>
            <p:cNvSpPr/>
            <p:nvPr/>
          </p:nvSpPr>
          <p:spPr>
            <a:xfrm>
              <a:off x="6223197" y="505351"/>
              <a:ext cx="1908000" cy="216000"/>
            </a:xfrm>
            <a:prstGeom prst="rect">
              <a:avLst/>
            </a:prstGeom>
            <a:solidFill>
              <a:srgbClr val="CEDA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ca-ES" sz="700" b="1" i="1" dirty="0">
                  <a:solidFill>
                    <a:srgbClr val="3F3F3F"/>
                  </a:solidFill>
                  <a:latin typeface="Century Gothic"/>
                </a:rPr>
                <a:t>Comunicació Corporativa i Marca Catalunya </a:t>
              </a: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4446D48D-91DE-481A-9966-D000640F3133}"/>
                </a:ext>
              </a:extLst>
            </p:cNvPr>
            <p:cNvSpPr/>
            <p:nvPr/>
          </p:nvSpPr>
          <p:spPr>
            <a:xfrm>
              <a:off x="740281" y="764409"/>
              <a:ext cx="1839600" cy="252000"/>
            </a:xfrm>
            <a:prstGeom prst="rect">
              <a:avLst/>
            </a:prstGeom>
            <a:solidFill>
              <a:srgbClr val="CEDA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Secretaria de</a:t>
              </a:r>
              <a:r>
                <a:rPr kumimoji="0" lang="ca-ES" sz="700" b="1" i="1" u="none" strike="noStrike" kern="1200" cap="none" spc="0" normalizeH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 Direcció</a:t>
              </a:r>
              <a:endPara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ADB32E6E-88E5-4962-A6F8-1A54E45F64EA}"/>
              </a:ext>
            </a:extLst>
          </p:cNvPr>
          <p:cNvGrpSpPr/>
          <p:nvPr/>
        </p:nvGrpSpPr>
        <p:grpSpPr>
          <a:xfrm>
            <a:off x="3211352" y="3345637"/>
            <a:ext cx="1846506" cy="544308"/>
            <a:chOff x="699087" y="1547809"/>
            <a:chExt cx="1846506" cy="544308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A49725B0-8253-4184-8E55-79E3FD7EFCBE}"/>
                </a:ext>
              </a:extLst>
            </p:cNvPr>
            <p:cNvSpPr/>
            <p:nvPr/>
          </p:nvSpPr>
          <p:spPr>
            <a:xfrm>
              <a:off x="705624" y="1547809"/>
              <a:ext cx="1839969" cy="252000"/>
            </a:xfrm>
            <a:prstGeom prst="rect">
              <a:avLst/>
            </a:prstGeom>
            <a:solidFill>
              <a:srgbClr val="CEDA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a-ES" sz="700" b="1" i="1" dirty="0">
                  <a:solidFill>
                    <a:srgbClr val="3F3F3F"/>
                  </a:solidFill>
                  <a:latin typeface="Century Gothic"/>
                </a:rPr>
                <a:t>Gestió Econòmica</a:t>
              </a:r>
              <a:r>
                <a:rPr kumimoji="0" lang="ca-E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4E8D57B4-E261-48BE-942A-48A7FE43F9CA}"/>
                </a:ext>
              </a:extLst>
            </p:cNvPr>
            <p:cNvSpPr/>
            <p:nvPr/>
          </p:nvSpPr>
          <p:spPr>
            <a:xfrm>
              <a:off x="699087" y="1840117"/>
              <a:ext cx="1839600" cy="252000"/>
            </a:xfrm>
            <a:prstGeom prst="rect">
              <a:avLst/>
            </a:prstGeom>
            <a:solidFill>
              <a:srgbClr val="CEDA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700" b="1" i="1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 </a:t>
              </a:r>
              <a:r>
                <a:rPr lang="ca-ES" sz="700" b="1" i="1" noProof="0" dirty="0">
                  <a:solidFill>
                    <a:srgbClr val="3F3F3F"/>
                  </a:solidFill>
                  <a:latin typeface="Century Gothic"/>
                </a:rPr>
                <a:t>Gestió del Talent i Cultura Corporativa</a:t>
              </a:r>
              <a:endPara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25" name="Rectángulo 24">
            <a:extLst>
              <a:ext uri="{FF2B5EF4-FFF2-40B4-BE49-F238E27FC236}">
                <a16:creationId xmlns:a16="http://schemas.microsoft.com/office/drawing/2014/main" id="{072145EB-B815-41C6-BC2B-2B1562B5B1E3}"/>
              </a:ext>
            </a:extLst>
          </p:cNvPr>
          <p:cNvSpPr/>
          <p:nvPr/>
        </p:nvSpPr>
        <p:spPr>
          <a:xfrm>
            <a:off x="8712464" y="3292674"/>
            <a:ext cx="1908000" cy="21600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</a:t>
            </a:r>
            <a:r>
              <a:rPr lang="ca-ES" sz="700" b="1" i="1" dirty="0">
                <a:solidFill>
                  <a:srgbClr val="3F3F3F"/>
                </a:solidFill>
                <a:latin typeface="Century Gothic"/>
              </a:rPr>
              <a:t>Organització</a:t>
            </a: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</a:rPr>
              <a:t> i </a:t>
            </a:r>
            <a:r>
              <a:rPr lang="ca-ES" sz="700" b="1" i="1" dirty="0">
                <a:solidFill>
                  <a:srgbClr val="3F3F3F"/>
                </a:solidFill>
                <a:latin typeface="Century Gothic"/>
              </a:rPr>
              <a:t>G</a:t>
            </a:r>
            <a:r>
              <a:rPr kumimoji="0" lang="ca-ES" sz="700" b="1" i="1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</a:rPr>
              <a:t>estió</a:t>
            </a: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</a:rPr>
              <a:t> del Coneixement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C2ECBE7-C8CB-44DD-B098-1BF05A5C824F}"/>
              </a:ext>
            </a:extLst>
          </p:cNvPr>
          <p:cNvSpPr/>
          <p:nvPr/>
        </p:nvSpPr>
        <p:spPr>
          <a:xfrm>
            <a:off x="8711989" y="3039182"/>
            <a:ext cx="1908000" cy="21600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Projectes Europeus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B5183913-F39D-4B27-BC68-9FF8C419A358}"/>
              </a:ext>
            </a:extLst>
          </p:cNvPr>
          <p:cNvSpPr/>
          <p:nvPr/>
        </p:nvSpPr>
        <p:spPr>
          <a:xfrm>
            <a:off x="8711989" y="3537517"/>
            <a:ext cx="1908000" cy="21600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Tecnologia Digital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A59A406B-ADF8-4B2A-944F-7EBBF9EC4CD5}"/>
              </a:ext>
            </a:extLst>
          </p:cNvPr>
          <p:cNvSpPr/>
          <p:nvPr/>
        </p:nvSpPr>
        <p:spPr>
          <a:xfrm>
            <a:off x="8725639" y="2740752"/>
            <a:ext cx="1894350" cy="21600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Model </a:t>
            </a:r>
            <a:r>
              <a:rPr lang="ca-ES" sz="700" b="1" i="1" dirty="0">
                <a:solidFill>
                  <a:srgbClr val="3F3F3F"/>
                </a:solidFill>
                <a:latin typeface="Century Gothic"/>
              </a:rPr>
              <a:t>T</a:t>
            </a:r>
            <a:r>
              <a:rPr kumimoji="0" lang="ca-ES" sz="700" b="1" i="1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urístic</a:t>
            </a: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i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700" b="1" i="1" dirty="0">
                <a:solidFill>
                  <a:srgbClr val="3F3F3F"/>
                </a:solidFill>
                <a:latin typeface="Century Gothic"/>
              </a:rPr>
              <a:t>R</a:t>
            </a:r>
            <a:r>
              <a:rPr kumimoji="0" lang="ca-ES" sz="700" b="1" i="1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ecerca</a:t>
            </a: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EB06186C-6372-4FA9-A716-9A0831A96ABC}"/>
              </a:ext>
            </a:extLst>
          </p:cNvPr>
          <p:cNvSpPr/>
          <p:nvPr/>
        </p:nvSpPr>
        <p:spPr>
          <a:xfrm>
            <a:off x="4087673" y="4958482"/>
            <a:ext cx="1323699" cy="25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</a:rPr>
              <a:t>Comunicació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700" b="1" dirty="0">
                <a:solidFill>
                  <a:srgbClr val="3F3F3F"/>
                </a:solidFill>
                <a:latin typeface="Century Gothic"/>
              </a:rPr>
              <a:t>Promocional</a:t>
            </a:r>
            <a:endParaRPr kumimoji="0" lang="ca-ES" sz="7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FBAAFE67-B9A9-4959-84D6-319C08ED761A}"/>
              </a:ext>
            </a:extLst>
          </p:cNvPr>
          <p:cNvSpPr/>
          <p:nvPr/>
        </p:nvSpPr>
        <p:spPr>
          <a:xfrm>
            <a:off x="3035880" y="4964092"/>
            <a:ext cx="988917" cy="25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Canals i Estratègia Digital</a:t>
            </a:r>
            <a:r>
              <a:rPr kumimoji="0" lang="ca-ES" sz="700" b="1" i="0" u="none" strike="noStrike" kern="1200" cap="none" spc="0" normalizeH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endParaRPr kumimoji="0" lang="ca-ES" sz="7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A323E41-6B26-413B-AD5B-C2842610E605}"/>
              </a:ext>
            </a:extLst>
          </p:cNvPr>
          <p:cNvSpPr/>
          <p:nvPr/>
        </p:nvSpPr>
        <p:spPr>
          <a:xfrm>
            <a:off x="1284493" y="4229895"/>
            <a:ext cx="1349246" cy="288325"/>
          </a:xfrm>
          <a:prstGeom prst="rect">
            <a:avLst/>
          </a:prstGeom>
          <a:solidFill>
            <a:srgbClr val="A3B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800" b="1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Mercats Internacionals</a:t>
            </a:r>
            <a:endParaRPr kumimoji="0" lang="ca-ES" sz="8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BA5FCD4-F869-43B9-BA10-6D43AAD723E3}"/>
              </a:ext>
            </a:extLst>
          </p:cNvPr>
          <p:cNvSpPr/>
          <p:nvPr/>
        </p:nvSpPr>
        <p:spPr>
          <a:xfrm>
            <a:off x="4198349" y="5314809"/>
            <a:ext cx="1102790" cy="195924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Publicitat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6C915DCB-72F1-4FC7-B901-2AF9A41EAEDC}"/>
              </a:ext>
            </a:extLst>
          </p:cNvPr>
          <p:cNvSpPr/>
          <p:nvPr/>
        </p:nvSpPr>
        <p:spPr>
          <a:xfrm>
            <a:off x="4188654" y="5554257"/>
            <a:ext cx="1112485" cy="20673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</a:rPr>
              <a:t>Pla</a:t>
            </a:r>
            <a:r>
              <a:rPr kumimoji="0" lang="ca-ES" sz="700" b="1" i="1" u="none" strike="noStrike" kern="1200" cap="none" spc="0" normalizeH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</a:rPr>
              <a:t> Editorial</a:t>
            </a:r>
            <a:r>
              <a:rPr lang="ca-ES" sz="700" b="1" i="1" dirty="0">
                <a:solidFill>
                  <a:srgbClr val="3F3F3F"/>
                </a:solidFill>
                <a:latin typeface="Century Gothic"/>
              </a:rPr>
              <a:t> i PR</a:t>
            </a: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D4F43392-192C-46C8-9516-190C21F3AF5D}"/>
              </a:ext>
            </a:extLst>
          </p:cNvPr>
          <p:cNvSpPr/>
          <p:nvPr/>
        </p:nvSpPr>
        <p:spPr>
          <a:xfrm>
            <a:off x="4188654" y="6071319"/>
            <a:ext cx="1120806" cy="210977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700" b="1" i="1" dirty="0">
                <a:solidFill>
                  <a:srgbClr val="3F3F3F"/>
                </a:solidFill>
                <a:latin typeface="Century Gothic"/>
              </a:rPr>
              <a:t>Accions i Esdeveniments</a:t>
            </a: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B86ED6B-16E5-4CF0-9874-434ED3E6C50D}"/>
              </a:ext>
            </a:extLst>
          </p:cNvPr>
          <p:cNvSpPr/>
          <p:nvPr/>
        </p:nvSpPr>
        <p:spPr>
          <a:xfrm>
            <a:off x="1153737" y="4967042"/>
            <a:ext cx="799689" cy="23105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>
              <a:defRPr/>
            </a:pPr>
            <a:r>
              <a:rPr kumimoji="0" lang="ca-ES" sz="700" b="1" i="1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CPTs</a:t>
            </a:r>
            <a:r>
              <a:rPr lang="ca-ES" sz="700" b="1" i="1" dirty="0">
                <a:solidFill>
                  <a:srgbClr val="3F3F3F"/>
                </a:solidFill>
                <a:latin typeface="Century Gothic"/>
              </a:rPr>
              <a:t> Mercats propers</a:t>
            </a: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92B0BCA9-0E82-48FD-89DC-2642D5D5A648}"/>
              </a:ext>
            </a:extLst>
          </p:cNvPr>
          <p:cNvSpPr/>
          <p:nvPr/>
        </p:nvSpPr>
        <p:spPr>
          <a:xfrm>
            <a:off x="2057643" y="4963726"/>
            <a:ext cx="845827" cy="252366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>
              <a:defRPr/>
            </a:pPr>
            <a:r>
              <a:rPr kumimoji="0" lang="ca-ES" sz="700" b="1" i="1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CPTs</a:t>
            </a:r>
            <a:r>
              <a:rPr lang="ca-ES" sz="700" b="1" i="1" dirty="0">
                <a:solidFill>
                  <a:srgbClr val="3F3F3F"/>
                </a:solidFill>
                <a:latin typeface="Century Gothic"/>
              </a:rPr>
              <a:t> Mercats llunyans</a:t>
            </a: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DBB5CC9F-C0DC-4E6F-AC17-D1F702D45116}"/>
              </a:ext>
            </a:extLst>
          </p:cNvPr>
          <p:cNvSpPr/>
          <p:nvPr/>
        </p:nvSpPr>
        <p:spPr>
          <a:xfrm>
            <a:off x="10396072" y="4978964"/>
            <a:ext cx="888078" cy="21600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Suport al Sector</a:t>
            </a: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C95B6C3E-6A72-4B0D-8038-28D4414DB99D}"/>
              </a:ext>
            </a:extLst>
          </p:cNvPr>
          <p:cNvCxnSpPr>
            <a:cxnSpLocks/>
          </p:cNvCxnSpPr>
          <p:nvPr/>
        </p:nvCxnSpPr>
        <p:spPr>
          <a:xfrm flipV="1">
            <a:off x="8282063" y="2591697"/>
            <a:ext cx="389552" cy="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98EB0282-82F4-497D-A0AC-AD1D37BCA51A}"/>
              </a:ext>
            </a:extLst>
          </p:cNvPr>
          <p:cNvCxnSpPr>
            <a:cxnSpLocks/>
          </p:cNvCxnSpPr>
          <p:nvPr/>
        </p:nvCxnSpPr>
        <p:spPr>
          <a:xfrm>
            <a:off x="8671615" y="2204087"/>
            <a:ext cx="0" cy="74814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ABCE063F-23ED-4866-B225-9E5B7044D086}"/>
              </a:ext>
            </a:extLst>
          </p:cNvPr>
          <p:cNvCxnSpPr>
            <a:cxnSpLocks/>
          </p:cNvCxnSpPr>
          <p:nvPr/>
        </p:nvCxnSpPr>
        <p:spPr>
          <a:xfrm flipH="1">
            <a:off x="8671615" y="3045963"/>
            <a:ext cx="2485" cy="94803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44EB89E9-28BE-451A-9872-D11E8299C1CA}"/>
              </a:ext>
            </a:extLst>
          </p:cNvPr>
          <p:cNvCxnSpPr>
            <a:cxnSpLocks/>
          </p:cNvCxnSpPr>
          <p:nvPr/>
        </p:nvCxnSpPr>
        <p:spPr>
          <a:xfrm flipH="1">
            <a:off x="5082322" y="3056283"/>
            <a:ext cx="13424" cy="83366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7DE5BA96-F5D5-4089-B0CE-8DC30146EBF9}"/>
              </a:ext>
            </a:extLst>
          </p:cNvPr>
          <p:cNvCxnSpPr>
            <a:cxnSpLocks/>
          </p:cNvCxnSpPr>
          <p:nvPr/>
        </p:nvCxnSpPr>
        <p:spPr>
          <a:xfrm flipH="1">
            <a:off x="6830589" y="3596246"/>
            <a:ext cx="1632" cy="46099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E14E1576-12D2-48DE-9683-1896B057B727}"/>
              </a:ext>
            </a:extLst>
          </p:cNvPr>
          <p:cNvCxnSpPr>
            <a:cxnSpLocks/>
          </p:cNvCxnSpPr>
          <p:nvPr/>
        </p:nvCxnSpPr>
        <p:spPr>
          <a:xfrm>
            <a:off x="5595729" y="4943506"/>
            <a:ext cx="2430077" cy="408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1A91F31E-AA42-4FAE-93EE-A13DFA291935}"/>
              </a:ext>
            </a:extLst>
          </p:cNvPr>
          <p:cNvCxnSpPr>
            <a:cxnSpLocks/>
          </p:cNvCxnSpPr>
          <p:nvPr/>
        </p:nvCxnSpPr>
        <p:spPr>
          <a:xfrm>
            <a:off x="10360315" y="4523683"/>
            <a:ext cx="0" cy="41857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7F1F0DA0-0821-4EBD-93DB-E05549901380}"/>
              </a:ext>
            </a:extLst>
          </p:cNvPr>
          <p:cNvCxnSpPr>
            <a:cxnSpLocks/>
          </p:cNvCxnSpPr>
          <p:nvPr/>
        </p:nvCxnSpPr>
        <p:spPr>
          <a:xfrm flipV="1">
            <a:off x="1997298" y="4042799"/>
            <a:ext cx="8331916" cy="482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8ECC986D-4DFB-4FE3-90D4-DB7497D45CE9}"/>
              </a:ext>
            </a:extLst>
          </p:cNvPr>
          <p:cNvCxnSpPr>
            <a:cxnSpLocks/>
          </p:cNvCxnSpPr>
          <p:nvPr/>
        </p:nvCxnSpPr>
        <p:spPr>
          <a:xfrm>
            <a:off x="10329214" y="4043878"/>
            <a:ext cx="0" cy="17600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7F0D3B65-DFCA-441B-A862-9830A58E042C}"/>
              </a:ext>
            </a:extLst>
          </p:cNvPr>
          <p:cNvCxnSpPr>
            <a:cxnSpLocks/>
          </p:cNvCxnSpPr>
          <p:nvPr/>
        </p:nvCxnSpPr>
        <p:spPr>
          <a:xfrm>
            <a:off x="8800478" y="4042798"/>
            <a:ext cx="0" cy="16387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CC5E0692-8974-40DA-B104-F2B75A8F42D4}"/>
              </a:ext>
            </a:extLst>
          </p:cNvPr>
          <p:cNvCxnSpPr/>
          <p:nvPr/>
        </p:nvCxnSpPr>
        <p:spPr>
          <a:xfrm>
            <a:off x="1153737" y="4923363"/>
            <a:ext cx="1749733" cy="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4378D149-FBF8-42E2-875A-B6E654ABD4DD}"/>
              </a:ext>
            </a:extLst>
          </p:cNvPr>
          <p:cNvCxnSpPr>
            <a:cxnSpLocks/>
          </p:cNvCxnSpPr>
          <p:nvPr/>
        </p:nvCxnSpPr>
        <p:spPr>
          <a:xfrm flipH="1">
            <a:off x="4162423" y="5243924"/>
            <a:ext cx="2934" cy="105931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26C832B6-CFEB-4E10-AF50-1A1147740C94}"/>
              </a:ext>
            </a:extLst>
          </p:cNvPr>
          <p:cNvCxnSpPr>
            <a:cxnSpLocks/>
          </p:cNvCxnSpPr>
          <p:nvPr/>
        </p:nvCxnSpPr>
        <p:spPr>
          <a:xfrm>
            <a:off x="5069622" y="2589145"/>
            <a:ext cx="218817" cy="255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F07A6348-E608-44F7-847C-E5D73ACDC2C9}"/>
              </a:ext>
            </a:extLst>
          </p:cNvPr>
          <p:cNvCxnSpPr>
            <a:cxnSpLocks/>
          </p:cNvCxnSpPr>
          <p:nvPr/>
        </p:nvCxnSpPr>
        <p:spPr>
          <a:xfrm>
            <a:off x="9521942" y="4941826"/>
            <a:ext cx="1762208" cy="43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53581D83-FCEC-421F-871C-DB1F13A3C0F8}"/>
              </a:ext>
            </a:extLst>
          </p:cNvPr>
          <p:cNvCxnSpPr>
            <a:cxnSpLocks/>
          </p:cNvCxnSpPr>
          <p:nvPr/>
        </p:nvCxnSpPr>
        <p:spPr>
          <a:xfrm>
            <a:off x="8041057" y="3456961"/>
            <a:ext cx="636091" cy="201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ángulo 81">
            <a:extLst>
              <a:ext uri="{FF2B5EF4-FFF2-40B4-BE49-F238E27FC236}">
                <a16:creationId xmlns:a16="http://schemas.microsoft.com/office/drawing/2014/main" id="{A49725B0-8253-4184-8E55-79E3FD7EFCBE}"/>
              </a:ext>
            </a:extLst>
          </p:cNvPr>
          <p:cNvSpPr/>
          <p:nvPr/>
        </p:nvSpPr>
        <p:spPr>
          <a:xfrm>
            <a:off x="3221231" y="3044519"/>
            <a:ext cx="1839969" cy="25200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Assessoria Jurídica 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Contractació </a:t>
            </a:r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id="{258FC12B-0FE2-45DC-ADFA-DF8A633000D4}"/>
              </a:ext>
            </a:extLst>
          </p:cNvPr>
          <p:cNvSpPr/>
          <p:nvPr/>
        </p:nvSpPr>
        <p:spPr>
          <a:xfrm>
            <a:off x="8826255" y="4974526"/>
            <a:ext cx="575894" cy="21600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Corpor</a:t>
            </a: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258FC12B-0FE2-45DC-ADFA-DF8A633000D4}"/>
              </a:ext>
            </a:extLst>
          </p:cNvPr>
          <p:cNvSpPr/>
          <p:nvPr/>
        </p:nvSpPr>
        <p:spPr>
          <a:xfrm>
            <a:off x="8143126" y="4982092"/>
            <a:ext cx="651642" cy="21600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Assoc.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1A91F31E-AA42-4FAE-93EE-A13DFA291935}"/>
              </a:ext>
            </a:extLst>
          </p:cNvPr>
          <p:cNvCxnSpPr>
            <a:cxnSpLocks/>
          </p:cNvCxnSpPr>
          <p:nvPr/>
        </p:nvCxnSpPr>
        <p:spPr>
          <a:xfrm>
            <a:off x="8826255" y="4511537"/>
            <a:ext cx="0" cy="43673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F07A6348-E608-44F7-847C-E5D73ACDC2C9}"/>
              </a:ext>
            </a:extLst>
          </p:cNvPr>
          <p:cNvCxnSpPr>
            <a:cxnSpLocks/>
          </p:cNvCxnSpPr>
          <p:nvPr/>
        </p:nvCxnSpPr>
        <p:spPr>
          <a:xfrm flipV="1">
            <a:off x="8140967" y="4945343"/>
            <a:ext cx="1265814" cy="684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CA323E41-6B26-413B-AD5B-C2842610E605}"/>
              </a:ext>
            </a:extLst>
          </p:cNvPr>
          <p:cNvSpPr/>
          <p:nvPr/>
        </p:nvSpPr>
        <p:spPr>
          <a:xfrm>
            <a:off x="3274755" y="4229895"/>
            <a:ext cx="1654826" cy="302517"/>
          </a:xfrm>
          <a:prstGeom prst="rect">
            <a:avLst/>
          </a:prstGeom>
          <a:solidFill>
            <a:srgbClr val="A3B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defTabSz="457200">
              <a:defRPr/>
            </a:pPr>
            <a:r>
              <a:rPr lang="ca-ES" sz="800" b="1" dirty="0">
                <a:solidFill>
                  <a:srgbClr val="3F3F3F"/>
                </a:solidFill>
                <a:latin typeface="Century Gothic"/>
              </a:rPr>
              <a:t>Màrqueting Relacional</a:t>
            </a:r>
            <a:endParaRPr kumimoji="0" lang="ca-ES" sz="800" b="1" i="0" u="none" strike="noStrike" kern="1200" cap="none" spc="0" normalizeH="0" baseline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B4A49A91-B97D-483D-9F4B-1E7BCD7C5E69}"/>
              </a:ext>
            </a:extLst>
          </p:cNvPr>
          <p:cNvSpPr/>
          <p:nvPr/>
        </p:nvSpPr>
        <p:spPr>
          <a:xfrm>
            <a:off x="7158495" y="4638357"/>
            <a:ext cx="867311" cy="189226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700" b="1" i="1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Certificacions</a:t>
            </a:r>
          </a:p>
        </p:txBody>
      </p:sp>
      <p:cxnSp>
        <p:nvCxnSpPr>
          <p:cNvPr id="3" name="Conector recto 2"/>
          <p:cNvCxnSpPr>
            <a:cxnSpLocks/>
          </p:cNvCxnSpPr>
          <p:nvPr/>
        </p:nvCxnSpPr>
        <p:spPr>
          <a:xfrm flipH="1" flipV="1">
            <a:off x="6830589" y="4731544"/>
            <a:ext cx="327906" cy="142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ángulo 94">
            <a:extLst>
              <a:ext uri="{FF2B5EF4-FFF2-40B4-BE49-F238E27FC236}">
                <a16:creationId xmlns:a16="http://schemas.microsoft.com/office/drawing/2014/main" id="{4BA5FCD4-F869-43B9-BA10-6D43AAD723E3}"/>
              </a:ext>
            </a:extLst>
          </p:cNvPr>
          <p:cNvSpPr/>
          <p:nvPr/>
        </p:nvSpPr>
        <p:spPr>
          <a:xfrm>
            <a:off x="4188654" y="5812288"/>
            <a:ext cx="1112485" cy="209906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700" b="1" i="1" dirty="0">
                <a:solidFill>
                  <a:srgbClr val="3F3F3F"/>
                </a:solidFill>
                <a:latin typeface="Century Gothic"/>
              </a:rPr>
              <a:t>Continguts</a:t>
            </a: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3" name="CuadroTexto 102"/>
          <p:cNvSpPr txBox="1"/>
          <p:nvPr/>
        </p:nvSpPr>
        <p:spPr>
          <a:xfrm>
            <a:off x="4347997" y="3461716"/>
            <a:ext cx="792205" cy="18466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ca-ES" sz="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</a:rPr>
              <a:t>Josep Antoni Gil</a:t>
            </a:r>
          </a:p>
        </p:txBody>
      </p:sp>
      <p:sp>
        <p:nvSpPr>
          <p:cNvPr id="104" name="CuadroTexto 103"/>
          <p:cNvSpPr txBox="1"/>
          <p:nvPr/>
        </p:nvSpPr>
        <p:spPr>
          <a:xfrm>
            <a:off x="4384846" y="3750183"/>
            <a:ext cx="748923" cy="18466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ca-ES" sz="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</a:rPr>
              <a:t>Gemma Brufau</a:t>
            </a:r>
            <a:endParaRPr lang="ca-ES" sz="600" b="1" i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CuadroTexto 110"/>
          <p:cNvSpPr txBox="1"/>
          <p:nvPr/>
        </p:nvSpPr>
        <p:spPr>
          <a:xfrm>
            <a:off x="9704428" y="2251835"/>
            <a:ext cx="829073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ca-ES" sz="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Alexis Villanueva</a:t>
            </a:r>
          </a:p>
          <a:p>
            <a:pPr algn="r"/>
            <a:endParaRPr lang="ca-ES" sz="600" b="1" i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3" name="CuadroTexto 112"/>
          <p:cNvSpPr txBox="1"/>
          <p:nvPr/>
        </p:nvSpPr>
        <p:spPr>
          <a:xfrm>
            <a:off x="9795501" y="2812849"/>
            <a:ext cx="739305" cy="18466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ca-ES" sz="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Damià Serrano</a:t>
            </a:r>
          </a:p>
        </p:txBody>
      </p:sp>
      <p:sp>
        <p:nvSpPr>
          <p:cNvPr id="123" name="CuadroTexto 122"/>
          <p:cNvSpPr txBox="1"/>
          <p:nvPr/>
        </p:nvSpPr>
        <p:spPr>
          <a:xfrm>
            <a:off x="7461439" y="4379558"/>
            <a:ext cx="73930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Damià Serrano</a:t>
            </a:r>
          </a:p>
        </p:txBody>
      </p:sp>
      <p:sp>
        <p:nvSpPr>
          <p:cNvPr id="124" name="CuadroTexto 123"/>
          <p:cNvSpPr txBox="1"/>
          <p:nvPr/>
        </p:nvSpPr>
        <p:spPr>
          <a:xfrm>
            <a:off x="8496669" y="4375300"/>
            <a:ext cx="9140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Sònia </a:t>
            </a:r>
            <a:r>
              <a:rPr lang="ca-ES" sz="6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Serracarbasa</a:t>
            </a:r>
            <a:endParaRPr lang="ca-ES" sz="600" b="1" i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CuadroTexto 124"/>
          <p:cNvSpPr txBox="1"/>
          <p:nvPr/>
        </p:nvSpPr>
        <p:spPr>
          <a:xfrm>
            <a:off x="10759303" y="4376851"/>
            <a:ext cx="63991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Sílvia Perera</a:t>
            </a:r>
          </a:p>
        </p:txBody>
      </p:sp>
      <p:sp>
        <p:nvSpPr>
          <p:cNvPr id="150" name="CuadroTexto 149"/>
          <p:cNvSpPr txBox="1"/>
          <p:nvPr/>
        </p:nvSpPr>
        <p:spPr>
          <a:xfrm>
            <a:off x="4254862" y="4387893"/>
            <a:ext cx="7601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Miquel </a:t>
            </a:r>
            <a:r>
              <a:rPr lang="ca-ES" sz="6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Alabern</a:t>
            </a:r>
            <a:endParaRPr lang="ca-ES" sz="600" b="1" i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CuadroTexto 150"/>
          <p:cNvSpPr txBox="1"/>
          <p:nvPr/>
        </p:nvSpPr>
        <p:spPr>
          <a:xfrm>
            <a:off x="4756527" y="5155045"/>
            <a:ext cx="76014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Miquel </a:t>
            </a:r>
            <a:r>
              <a:rPr lang="ca-ES" sz="6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Alabern</a:t>
            </a:r>
            <a:endParaRPr lang="ca-ES" sz="600" b="1" i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2" name="CuadroTexto 151"/>
          <p:cNvSpPr txBox="1"/>
          <p:nvPr/>
        </p:nvSpPr>
        <p:spPr>
          <a:xfrm>
            <a:off x="2118608" y="4375100"/>
            <a:ext cx="59343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Maria Pons</a:t>
            </a:r>
          </a:p>
        </p:txBody>
      </p:sp>
      <p:pic>
        <p:nvPicPr>
          <p:cNvPr id="160" name="Picture 2" descr="Logo marca Catalunya" title="Logo marca Catalun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9149" y="163989"/>
            <a:ext cx="6096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" name="18 Imagen" descr="Logo corporatiu Agència Catalana de Turisme" title="Logo AC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81" y="177042"/>
            <a:ext cx="21971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" name="Rectángulo 157">
            <a:extLst>
              <a:ext uri="{FF2B5EF4-FFF2-40B4-BE49-F238E27FC236}">
                <a16:creationId xmlns:a16="http://schemas.microsoft.com/office/drawing/2014/main" id="{B5183913-F39D-4B27-BC68-9FF8C419A358}"/>
              </a:ext>
            </a:extLst>
          </p:cNvPr>
          <p:cNvSpPr/>
          <p:nvPr/>
        </p:nvSpPr>
        <p:spPr>
          <a:xfrm>
            <a:off x="8712464" y="3777998"/>
            <a:ext cx="1908000" cy="216000"/>
          </a:xfrm>
          <a:prstGeom prst="rect">
            <a:avLst/>
          </a:prstGeom>
          <a:solidFill>
            <a:srgbClr val="CED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700" b="1" i="1" dirty="0">
                <a:solidFill>
                  <a:srgbClr val="3F3F3F"/>
                </a:solidFill>
                <a:latin typeface="Century Gothic"/>
              </a:rPr>
              <a:t>Serveis Generals</a:t>
            </a:r>
            <a:endParaRPr kumimoji="0" lang="ca-ES" sz="700" b="1" i="1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01" name="CuadroTexto 200"/>
          <p:cNvSpPr txBox="1"/>
          <p:nvPr/>
        </p:nvSpPr>
        <p:spPr>
          <a:xfrm>
            <a:off x="7321274" y="3445277"/>
            <a:ext cx="79701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Patrick Torrent</a:t>
            </a:r>
          </a:p>
        </p:txBody>
      </p: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CC5E0692-8974-40DA-B104-F2B75A8F42D4}"/>
              </a:ext>
            </a:extLst>
          </p:cNvPr>
          <p:cNvCxnSpPr/>
          <p:nvPr/>
        </p:nvCxnSpPr>
        <p:spPr>
          <a:xfrm flipV="1">
            <a:off x="3035880" y="4919866"/>
            <a:ext cx="2375492" cy="62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330 CuadroTexto"/>
          <p:cNvSpPr txBox="1"/>
          <p:nvPr/>
        </p:nvSpPr>
        <p:spPr>
          <a:xfrm>
            <a:off x="9635760" y="1158646"/>
            <a:ext cx="1724249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ca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1600" dirty="0"/>
              <a:t> </a:t>
            </a:r>
            <a:r>
              <a:rPr lang="ca-ES" sz="1200" dirty="0"/>
              <a:t>-</a:t>
            </a:r>
            <a:r>
              <a:rPr lang="ca-ES" dirty="0"/>
              <a:t> </a:t>
            </a:r>
            <a:r>
              <a:rPr lang="ca-ES" sz="1200" dirty="0"/>
              <a:t>26/02/2024 -</a:t>
            </a:r>
          </a:p>
          <a:p>
            <a:r>
              <a:rPr lang="ca-ES" sz="1200" i="1" dirty="0"/>
              <a:t> </a:t>
            </a:r>
            <a:r>
              <a:rPr lang="ca-ES" sz="800" i="1" dirty="0"/>
              <a:t>(Propera actualització </a:t>
            </a:r>
            <a:r>
              <a:rPr lang="ca-ES" sz="800" i="1" dirty="0">
                <a:latin typeface="+mj-lt"/>
              </a:rPr>
              <a:t>01/01/2025</a:t>
            </a:r>
            <a:r>
              <a:rPr lang="ca-ES" sz="800" i="1" dirty="0"/>
              <a:t>)</a:t>
            </a:r>
          </a:p>
        </p:txBody>
      </p:sp>
      <p:sp>
        <p:nvSpPr>
          <p:cNvPr id="94" name="CuadroTexto 200">
            <a:extLst>
              <a:ext uri="{FF2B5EF4-FFF2-40B4-BE49-F238E27FC236}">
                <a16:creationId xmlns:a16="http://schemas.microsoft.com/office/drawing/2014/main" id="{1501DD78-5B6A-4B79-8D9C-6D3F1B8800CA}"/>
              </a:ext>
            </a:extLst>
          </p:cNvPr>
          <p:cNvSpPr txBox="1"/>
          <p:nvPr/>
        </p:nvSpPr>
        <p:spPr>
          <a:xfrm>
            <a:off x="7606500" y="2577857"/>
            <a:ext cx="728084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ca-ES" sz="700" b="1" dirty="0">
                <a:solidFill>
                  <a:schemeClr val="bg1"/>
                </a:solidFill>
                <a:latin typeface="Century Gothic"/>
              </a:rPr>
              <a:t>Narcís Ferrer</a:t>
            </a:r>
            <a:endParaRPr lang="ca-ES" sz="7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53435E6-819F-5502-22A7-6CDD2C23E39C}"/>
              </a:ext>
            </a:extLst>
          </p:cNvPr>
          <p:cNvSpPr txBox="1"/>
          <p:nvPr/>
        </p:nvSpPr>
        <p:spPr>
          <a:xfrm>
            <a:off x="4580512" y="3050535"/>
            <a:ext cx="553357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ca-ES" sz="6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ca-ES" sz="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</a:rPr>
              <a:t>Juan </a:t>
            </a:r>
            <a:r>
              <a:rPr lang="ca-ES" sz="6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</a:rPr>
              <a:t>Irala</a:t>
            </a:r>
            <a:endParaRPr lang="ca-ES" sz="600" b="1" i="1" dirty="0" err="1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187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a285b5-0f0e-4d90-b966-fe0d2367192a" xsi:nil="true"/>
    <lcf76f155ced4ddcb4097134ff3c332f xmlns="a9df0efa-f0d6-4170-90b1-ca11c7d3ee9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DDD44B1BF554A8D604026486AB595" ma:contentTypeVersion="16" ma:contentTypeDescription="Crea un document nou" ma:contentTypeScope="" ma:versionID="4a0ca0caec513f4d90450c25ed2ef655">
  <xsd:schema xmlns:xsd="http://www.w3.org/2001/XMLSchema" xmlns:xs="http://www.w3.org/2001/XMLSchema" xmlns:p="http://schemas.microsoft.com/office/2006/metadata/properties" xmlns:ns2="a9df0efa-f0d6-4170-90b1-ca11c7d3ee96" xmlns:ns3="cea285b5-0f0e-4d90-b966-fe0d2367192a" targetNamespace="http://schemas.microsoft.com/office/2006/metadata/properties" ma:root="true" ma:fieldsID="6b79a784c76326aa2e4423b060849c57" ns2:_="" ns3:_="">
    <xsd:import namespace="a9df0efa-f0d6-4170-90b1-ca11c7d3ee96"/>
    <xsd:import namespace="cea285b5-0f0e-4d90-b966-fe0d236719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f0efa-f0d6-4170-90b1-ca11c7d3ee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Etiquetes de la imatge" ma:readOnly="false" ma:fieldId="{5cf76f15-5ced-4ddc-b409-7134ff3c332f}" ma:taxonomyMulti="true" ma:sspId="d19f90c4-00d9-45b7-bc62-04f95cbe7a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a285b5-0f0e-4d90-b966-fe0d2367192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0e14f28-0425-48aa-86dc-056ed2a7b966}" ma:internalName="TaxCatchAll" ma:showField="CatchAllData" ma:web="cea285b5-0f0e-4d90-b966-fe0d236719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980659-46E2-4F91-9BB8-F924E88917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BC095D-24F0-4543-A995-BD52849219E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cea285b5-0f0e-4d90-b966-fe0d2367192a"/>
    <ds:schemaRef ds:uri="a9df0efa-f0d6-4170-90b1-ca11c7d3ee9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77FD3D-F88A-475F-B8C5-596C89818C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df0efa-f0d6-4170-90b1-ca11c7d3ee96"/>
    <ds:schemaRef ds:uri="cea285b5-0f0e-4d90-b966-fe0d236719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164</Words>
  <Application>Microsoft Office PowerPoint</Application>
  <PresentationFormat>Pantalla panoràmica</PresentationFormat>
  <Paragraphs>71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Office</vt:lpstr>
      <vt:lpstr>BLOC 1: ORGANITZACIÓ INSTITUCIONAL I ESTRUCTURA ADMINISTRATIVA 1 INFORMACIÓ INSTITUCIONAL 1.3 ORGANIGRAMA</vt:lpstr>
    </vt:vector>
  </TitlesOfParts>
  <Company>CTTI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Patrick Torrent</dc:creator>
  <cp:lastModifiedBy>Parés Ballestero, Judit</cp:lastModifiedBy>
  <cp:revision>201</cp:revision>
  <cp:lastPrinted>2018-11-27T11:59:35Z</cp:lastPrinted>
  <dcterms:created xsi:type="dcterms:W3CDTF">2018-10-03T06:56:44Z</dcterms:created>
  <dcterms:modified xsi:type="dcterms:W3CDTF">2024-02-26T10:45:43Z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0x010100884DDD44B1BF554A8D604026486AB595</vt:lpwstr>
  </property>
  <property fmtid="{D5CDD505-2E9C-101B-9397-08002B2CF9AE}" pid="3" name="MediaServiceImageTags">
    <vt:lpwstr/>
  </property>
</Properties>
</file>