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3CC86-E280-4B53-8F55-1103D63ECE04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05F45-9E0A-4423-80D2-30093D2F25C1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17749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0C1C2-7462-44F6-8B0E-5890A91F9351}" type="slidenum">
              <a:rPr lang="ca-ES" smtClean="0"/>
              <a:pPr/>
              <a:t>1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28951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90376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59867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93289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76524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6903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54569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84060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40019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54289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24150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583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E1D72-182A-4A67-A2E0-982F5DDD01B3}" type="datetimeFigureOut">
              <a:rPr lang="ca-ES" smtClean="0"/>
              <a:pPr/>
              <a:t>08/02/2017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5187-7FD6-4246-9DD9-FD84945E9D84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42278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9492" y="124458"/>
            <a:ext cx="2448271" cy="5767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 eaLnBrk="1" hangingPunct="1"/>
            <a:r>
              <a:rPr lang="es-ES" altLang="ca-E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Nom</a:t>
            </a:r>
            <a:r>
              <a:rPr lang="es-ES" altLang="ca-E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empresa</a:t>
            </a:r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17104" y="100809"/>
            <a:ext cx="1460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76" y="108420"/>
            <a:ext cx="1460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2738534" y="1107901"/>
            <a:ext cx="6242925" cy="1384995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endParaRPr lang="ca-ES" sz="1400" b="1" u="sng" dirty="0" smtClean="0"/>
          </a:p>
          <a:p>
            <a:r>
              <a:rPr lang="ca-ES" sz="1400" b="1" u="sng" dirty="0" smtClean="0"/>
              <a:t>En què et diferencies respecte la competència?</a:t>
            </a:r>
          </a:p>
          <a:p>
            <a:r>
              <a:rPr lang="ca-ES" sz="1400" b="1" u="sng" dirty="0" smtClean="0"/>
              <a:t>Competidors:</a:t>
            </a:r>
          </a:p>
          <a:p>
            <a:endParaRPr lang="ca-ES" sz="1400" b="1" u="sng" dirty="0"/>
          </a:p>
          <a:p>
            <a:endParaRPr lang="ca-ES" sz="1400" b="1" u="sng" dirty="0" smtClean="0"/>
          </a:p>
          <a:p>
            <a:endParaRPr lang="ca-ES" sz="1400" dirty="0" smtClean="0"/>
          </a:p>
        </p:txBody>
      </p:sp>
      <p:sp>
        <p:nvSpPr>
          <p:cNvPr id="22" name="21 Rectángulo"/>
          <p:cNvSpPr/>
          <p:nvPr/>
        </p:nvSpPr>
        <p:spPr>
          <a:xfrm>
            <a:off x="2747763" y="124458"/>
            <a:ext cx="6264696" cy="917521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400" b="1" u="sng" dirty="0" smtClean="0"/>
              <a:t>Model de negoci:</a:t>
            </a:r>
            <a:endParaRPr lang="ca-ES" sz="1400" dirty="0" smtClean="0"/>
          </a:p>
        </p:txBody>
      </p:sp>
      <p:sp>
        <p:nvSpPr>
          <p:cNvPr id="23" name="22 Rectángulo"/>
          <p:cNvSpPr/>
          <p:nvPr/>
        </p:nvSpPr>
        <p:spPr>
          <a:xfrm>
            <a:off x="159039" y="3158971"/>
            <a:ext cx="2397754" cy="2304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400" b="1" u="sng" dirty="0" smtClean="0"/>
              <a:t>Equip: </a:t>
            </a:r>
          </a:p>
          <a:p>
            <a:r>
              <a:rPr lang="ca-ES" sz="1400" b="1" dirty="0" smtClean="0"/>
              <a:t>(Socis, treballadors i, si s’escau, els assessors externs de què es disposi)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2707769" y="3966875"/>
            <a:ext cx="2976365" cy="1349996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1400" b="1" u="sng" dirty="0" smtClean="0"/>
          </a:p>
          <a:p>
            <a:endParaRPr lang="ca-ES" sz="1400" b="1" u="sng" dirty="0"/>
          </a:p>
          <a:p>
            <a:r>
              <a:rPr lang="ca-ES" sz="1400" b="1" u="sng" dirty="0" smtClean="0"/>
              <a:t>Facturació assolida el </a:t>
            </a:r>
            <a:r>
              <a:rPr lang="ca-ES" sz="1400" b="1" u="sng" dirty="0" smtClean="0"/>
              <a:t>2016:</a:t>
            </a:r>
            <a:endParaRPr lang="ca-ES" sz="1400" b="1" u="sng" dirty="0"/>
          </a:p>
          <a:p>
            <a:r>
              <a:rPr lang="ca-ES" sz="1400" b="1" u="sng" dirty="0" smtClean="0"/>
              <a:t>Facturació prevista pel </a:t>
            </a:r>
            <a:r>
              <a:rPr lang="ca-ES" sz="1400" b="1" u="sng" dirty="0" smtClean="0"/>
              <a:t>2017:</a:t>
            </a:r>
            <a:endParaRPr lang="ca-ES" sz="1400" b="1" u="sng" dirty="0" smtClean="0"/>
          </a:p>
          <a:p>
            <a:r>
              <a:rPr lang="ca-ES" sz="1400" b="1" u="sng" dirty="0" smtClean="0"/>
              <a:t>Facturació prevista </a:t>
            </a:r>
            <a:r>
              <a:rPr lang="ca-ES" sz="1400" b="1" u="sng" smtClean="0"/>
              <a:t>pel </a:t>
            </a:r>
            <a:r>
              <a:rPr lang="ca-ES" sz="1400" b="1" u="sng" smtClean="0"/>
              <a:t>2018:</a:t>
            </a:r>
            <a:endParaRPr lang="ca-ES" sz="1400" b="1" u="sng" dirty="0"/>
          </a:p>
          <a:p>
            <a:endParaRPr lang="ca-ES" sz="1400" b="1" u="sng" dirty="0" smtClean="0"/>
          </a:p>
          <a:p>
            <a:endParaRPr lang="ca-ES" sz="1400" b="1" u="sng" dirty="0"/>
          </a:p>
          <a:p>
            <a:endParaRPr lang="ca-ES" sz="1400" b="1" u="sng" dirty="0"/>
          </a:p>
        </p:txBody>
      </p:sp>
      <p:sp>
        <p:nvSpPr>
          <p:cNvPr id="25" name="24 Rectángulo"/>
          <p:cNvSpPr/>
          <p:nvPr/>
        </p:nvSpPr>
        <p:spPr>
          <a:xfrm>
            <a:off x="2738533" y="2525535"/>
            <a:ext cx="6242925" cy="1384995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1400" b="1" u="sng" dirty="0" err="1" smtClean="0">
                <a:solidFill>
                  <a:schemeClr val="tx1"/>
                </a:solidFill>
              </a:rPr>
              <a:t>KPI’s</a:t>
            </a:r>
            <a:r>
              <a:rPr lang="ca-ES" sz="1400" b="1" u="sng" dirty="0" smtClean="0">
                <a:solidFill>
                  <a:schemeClr val="tx1"/>
                </a:solidFill>
              </a:rPr>
              <a:t> de l’empresa (indicadors més rellevants):</a:t>
            </a:r>
          </a:p>
          <a:p>
            <a:endParaRPr lang="ca-ES" sz="1400" b="1" u="sng" dirty="0">
              <a:solidFill>
                <a:schemeClr val="tx1"/>
              </a:solidFill>
            </a:endParaRPr>
          </a:p>
          <a:p>
            <a:endParaRPr lang="ca-ES" sz="1400" b="1" u="sng" dirty="0" smtClean="0">
              <a:solidFill>
                <a:schemeClr val="tx1"/>
              </a:solidFill>
            </a:endParaRPr>
          </a:p>
          <a:p>
            <a:endParaRPr lang="ca-ES" sz="1400" b="1" u="sng" dirty="0" smtClean="0">
              <a:solidFill>
                <a:schemeClr val="tx1"/>
              </a:solidFill>
            </a:endParaRPr>
          </a:p>
          <a:p>
            <a:endParaRPr lang="ca-ES" sz="1400" b="1" u="sng" dirty="0"/>
          </a:p>
          <a:p>
            <a:endParaRPr lang="ca-ES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719223" y="5373216"/>
            <a:ext cx="6189950" cy="1384995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1400" b="1" u="sng" dirty="0"/>
              <a:t>Per què vols entrar al </a:t>
            </a:r>
            <a:r>
              <a:rPr lang="ca-ES" sz="1400" b="1" u="sng" dirty="0" smtClean="0"/>
              <a:t>Programa </a:t>
            </a:r>
            <a:r>
              <a:rPr lang="ca-ES" sz="1400" b="1" u="sng" dirty="0" err="1" smtClean="0"/>
              <a:t>Start-DMC</a:t>
            </a:r>
            <a:r>
              <a:rPr lang="ca-ES" sz="1400" b="1" u="sng" dirty="0" smtClean="0"/>
              <a:t> Tourism?</a:t>
            </a:r>
            <a:endParaRPr lang="ca-ES" sz="1400" b="1" u="sng" dirty="0" smtClean="0"/>
          </a:p>
          <a:p>
            <a:endParaRPr lang="ca-ES" sz="1400" b="1" u="sng" dirty="0"/>
          </a:p>
          <a:p>
            <a:endParaRPr lang="ca-ES" sz="1400" b="1" u="sng" dirty="0" smtClean="0"/>
          </a:p>
          <a:p>
            <a:endParaRPr lang="ca-ES" sz="1400" b="1" u="sng" dirty="0"/>
          </a:p>
          <a:p>
            <a:endParaRPr lang="ca-ES" sz="1400" b="1" u="sng" dirty="0" smtClean="0"/>
          </a:p>
          <a:p>
            <a:r>
              <a:rPr lang="ca-ES" sz="1400" b="1" u="sng" dirty="0" smtClean="0"/>
              <a:t> </a:t>
            </a:r>
            <a:endParaRPr lang="ca-ES" sz="1400" b="1" dirty="0"/>
          </a:p>
        </p:txBody>
      </p:sp>
      <p:sp>
        <p:nvSpPr>
          <p:cNvPr id="27" name="26 Rectángulo"/>
          <p:cNvSpPr/>
          <p:nvPr/>
        </p:nvSpPr>
        <p:spPr>
          <a:xfrm>
            <a:off x="5789897" y="3966875"/>
            <a:ext cx="3167261" cy="1349996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400" b="1" u="sng" dirty="0" smtClean="0"/>
              <a:t>Finançament:</a:t>
            </a:r>
          </a:p>
          <a:p>
            <a:r>
              <a:rPr lang="ca-ES" sz="1400" b="1" u="sng" dirty="0" smtClean="0"/>
              <a:t>1- Quant han invertit els fundadors?</a:t>
            </a:r>
          </a:p>
          <a:p>
            <a:r>
              <a:rPr lang="ca-ES" sz="1400" b="1" u="sng" dirty="0" smtClean="0"/>
              <a:t>2- Quant han aconseguit, per part de tercers?</a:t>
            </a:r>
            <a:endParaRPr lang="ca-ES" sz="1400" b="1" u="sng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29726" y="1222088"/>
            <a:ext cx="2394527" cy="57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57737" y="1200186"/>
            <a:ext cx="2326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www. Web de </a:t>
            </a:r>
            <a:r>
              <a:rPr lang="es-ES_tradnl" sz="1400" dirty="0" err="1" smtClean="0"/>
              <a:t>l’empresa</a:t>
            </a:r>
            <a:r>
              <a:rPr lang="es-ES_tradnl" sz="1400" dirty="0" smtClean="0"/>
              <a:t> </a:t>
            </a:r>
            <a:endParaRPr lang="es-ES_tradnl" sz="1600" dirty="0" smtClean="0"/>
          </a:p>
        </p:txBody>
      </p:sp>
      <p:sp>
        <p:nvSpPr>
          <p:cNvPr id="18" name="17 Rectángulo"/>
          <p:cNvSpPr/>
          <p:nvPr/>
        </p:nvSpPr>
        <p:spPr>
          <a:xfrm>
            <a:off x="181338" y="5649228"/>
            <a:ext cx="2355982" cy="954107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1400" b="1" u="sng" dirty="0" smtClean="0">
                <a:solidFill>
                  <a:schemeClr val="tx1"/>
                </a:solidFill>
              </a:rPr>
              <a:t>Persona de contacte, com a representant de l’empresa:</a:t>
            </a:r>
            <a:endParaRPr lang="ca-ES" sz="1400" b="1" dirty="0" smtClean="0">
              <a:solidFill>
                <a:schemeClr val="tx1"/>
              </a:solidFill>
            </a:endParaRPr>
          </a:p>
          <a:p>
            <a:r>
              <a:rPr lang="ca-ES" sz="1400" b="1" u="sng" dirty="0" smtClean="0">
                <a:solidFill>
                  <a:schemeClr val="tx1"/>
                </a:solidFill>
              </a:rPr>
              <a:t> </a:t>
            </a:r>
          </a:p>
          <a:p>
            <a:endParaRPr lang="ca-ES" sz="1400" b="1" u="sng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79513" y="1916832"/>
            <a:ext cx="2344740" cy="1125418"/>
          </a:xfrm>
          <a:prstGeom prst="rect">
            <a:avLst/>
          </a:prstGeom>
          <a:noFill/>
          <a:ln>
            <a:solidFill>
              <a:schemeClr val="tx2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400" dirty="0" smtClean="0">
                <a:solidFill>
                  <a:schemeClr val="tx1"/>
                </a:solidFill>
              </a:rPr>
              <a:t>Imatge representativa de l’empresa/producte</a:t>
            </a:r>
          </a:p>
        </p:txBody>
      </p:sp>
    </p:spTree>
    <p:extLst>
      <p:ext uri="{BB962C8B-B14F-4D97-AF65-F5344CB8AC3E}">
        <p14:creationId xmlns="" xmlns:p14="http://schemas.microsoft.com/office/powerpoint/2010/main" val="1279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108</Words>
  <Application>Microsoft Office PowerPoint</Application>
  <PresentationFormat>Presentación en pantalla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Brufau Gemma</cp:lastModifiedBy>
  <cp:revision>11</cp:revision>
  <dcterms:created xsi:type="dcterms:W3CDTF">2015-01-13T10:55:51Z</dcterms:created>
  <dcterms:modified xsi:type="dcterms:W3CDTF">2017-02-08T19:11:30Z</dcterms:modified>
</cp:coreProperties>
</file>